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8715F-E69D-4C64-8E4B-CD869AAD81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D29B37-1B60-40F6-A097-3ABEE8802C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8404371"/>
              </p:ext>
            </p:extLst>
          </p:nvPr>
        </p:nvGraphicFramePr>
        <p:xfrm>
          <a:off x="457200" y="1731963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71419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1795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91125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0686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989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3194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6737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279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49693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20236581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29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213688251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094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USA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11231707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6040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quintly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41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Mercedes-Benz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20952905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-1828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788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Groupe Renault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49030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E10F43-5DFD-4C93-AC70-EBE71059A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04.11.2018 - 04.12.2018</a:t>
            </a:r>
          </a:p>
        </p:txBody>
      </p:sp>
    </p:spTree>
    <p:extLst>
      <p:ext uri="{BB962C8B-B14F-4D97-AF65-F5344CB8AC3E}">
        <p14:creationId xmlns:p14="http://schemas.microsoft.com/office/powerpoint/2010/main" val="331942228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58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All Pages</dc:title>
  <dc:creator>Administrator</dc:creator>
  <cp:lastModifiedBy>Administrator</cp:lastModifiedBy>
  <cp:revision>1</cp:revision>
  <dcterms:created xsi:type="dcterms:W3CDTF">2018-12-07T15:18:58Z</dcterms:created>
  <dcterms:modified xsi:type="dcterms:W3CDTF">2018-12-07T15:19:09Z</dcterms:modified>
</cp:coreProperties>
</file>