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A3D2-4647-8146-93BD6D0882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672024"/>
        <c:axId val="260246232"/>
      </c:barChart>
      <c:catAx>
        <c:axId val="3156720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246232"/>
        <c:crosses val="autoZero"/>
        <c:auto val="1"/>
        <c:lblAlgn val="ctr"/>
        <c:lblOffset val="100"/>
        <c:noMultiLvlLbl val="0"/>
      </c:catAx>
      <c:valAx>
        <c:axId val="26024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672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71D4A-9850-42D3-947E-ED4D963FE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AEC0E9-1255-4ED4-B79A-FCEE70201E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69332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6A80C-4B46-441C-9CAE-8AF4EC92E5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568FD-A47F-49D5-8B77-EF88F3308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7282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 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| quintly</dc:title>
  <dc:creator>Administrator</dc:creator>
  <cp:lastModifiedBy>Administrator</cp:lastModifiedBy>
  <cp:revision>1</cp:revision>
  <dcterms:created xsi:type="dcterms:W3CDTF">2018-12-06T10:24:13Z</dcterms:created>
  <dcterms:modified xsi:type="dcterms:W3CDTF">2018-12-06T10:24:24Z</dcterms:modified>
</cp:coreProperties>
</file>