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01.11.2018</c:v>
                </c:pt>
                <c:pt idx="1">
                  <c:v>01.12.2018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A-4FB6-81AC-48A6BC226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467264"/>
        <c:axId val="181467920"/>
      </c:barChart>
      <c:catAx>
        <c:axId val="18146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67920"/>
        <c:crosses val="autoZero"/>
        <c:auto val="1"/>
        <c:lblAlgn val="ctr"/>
        <c:lblOffset val="100"/>
        <c:noMultiLvlLbl val="0"/>
      </c:catAx>
      <c:valAx>
        <c:axId val="18146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6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AB1DD-38A0-4E3E-B22F-67B7F2C1C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62BE7-9E94-48C8-A5C9-EC318D6C6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591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CDDD2-283A-4C4D-AEDF-B54688AFE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3068-36F9-4C74-8BB9-42D5E61F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077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2018-12-06T10:22:57Z</dcterms:created>
  <dcterms:modified xsi:type="dcterms:W3CDTF">2018-12-06T10:23:08Z</dcterms:modified>
</cp:coreProperties>
</file>