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01.11.2018</c:v>
                </c:pt>
                <c:pt idx="1">
                  <c:v>01.12.2018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E-4CB3-B2BE-E053B9DFA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352656"/>
        <c:axId val="170493000"/>
      </c:barChart>
      <c:catAx>
        <c:axId val="25335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493000"/>
        <c:crosses val="autoZero"/>
        <c:auto val="1"/>
        <c:lblAlgn val="ctr"/>
        <c:lblOffset val="100"/>
        <c:noMultiLvlLbl val="0"/>
      </c:catAx>
      <c:valAx>
        <c:axId val="17049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5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F8E2-3F0F-467F-8058-169FB8DDA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2FDB8-AD4D-43E2-8198-673597557A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863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E135A-7A6D-4FF1-83C5-676C26B03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746F0-88A7-4A89-8ADE-709FF1EA2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72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2018-12-06T10:21:41Z</dcterms:created>
  <dcterms:modified xsi:type="dcterms:W3CDTF">2018-12-06T10:21:52Z</dcterms:modified>
</cp:coreProperties>
</file>