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01.11.2018</c:v>
                </c:pt>
                <c:pt idx="1">
                  <c:v>01.12.2018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B-4D7B-AEF7-BE59B8596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256256"/>
        <c:axId val="257821488"/>
      </c:barChart>
      <c:catAx>
        <c:axId val="25125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21488"/>
        <c:crosses val="autoZero"/>
        <c:auto val="1"/>
        <c:lblAlgn val="ctr"/>
        <c:lblOffset val="100"/>
        <c:noMultiLvlLbl val="0"/>
      </c:catAx>
      <c:valAx>
        <c:axId val="25782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5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F6F7-F42E-4BC3-A202-F425A107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F40EA7-4CD2-4518-9DFE-15E9B6DD9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0617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18404-DA8F-4979-B779-BB494D19F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080FC-DBCA-49C3-9E9B-69EC58C0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973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2018-12-06T10:20:26Z</dcterms:created>
  <dcterms:modified xsi:type="dcterms:W3CDTF">2018-12-06T10:20:37Z</dcterms:modified>
</cp:coreProperties>
</file>