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01.11.2018</c:v>
                </c:pt>
                <c:pt idx="1">
                  <c:v>01.12.2018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10-48AD-9140-910BADAEA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869920"/>
        <c:axId val="253868280"/>
      </c:barChart>
      <c:catAx>
        <c:axId val="25386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68280"/>
        <c:crosses val="autoZero"/>
        <c:auto val="1"/>
        <c:lblAlgn val="ctr"/>
        <c:lblOffset val="100"/>
        <c:noMultiLvlLbl val="0"/>
      </c:catAx>
      <c:valAx>
        <c:axId val="25386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6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97A6-6D7C-4E36-8864-621BC44C9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C63C4F-13E1-4858-8D95-3445AE08DF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7566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A1ACC-87B3-400D-82A7-3531938C8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D4FDE-112B-4D7D-A6A4-480023BA6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729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 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| quintly</dc:title>
  <dc:creator>Administrator</dc:creator>
  <cp:lastModifiedBy>Administrator</cp:lastModifiedBy>
  <cp:revision>1</cp:revision>
  <dcterms:created xsi:type="dcterms:W3CDTF">2018-12-06T10:18:13Z</dcterms:created>
  <dcterms:modified xsi:type="dcterms:W3CDTF">2018-12-06T10:18:25Z</dcterms:modified>
</cp:coreProperties>
</file>