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90B-42E6-8E82-91BE29045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890328"/>
        <c:axId val="319893280"/>
      </c:barChart>
      <c:catAx>
        <c:axId val="3198903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893280"/>
        <c:crosses val="autoZero"/>
        <c:auto val="1"/>
        <c:lblAlgn val="ctr"/>
        <c:lblOffset val="100"/>
        <c:noMultiLvlLbl val="0"/>
      </c:catAx>
      <c:valAx>
        <c:axId val="31989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89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6FAC8-C381-4509-8416-03B4AD415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AB5566-0E99-4920-9125-75E4876907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433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3FE05-41E8-410B-A2FD-71C8F9340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90324-C2F8-4387-8DD0-93889E153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133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 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| quintly</dc:title>
  <dc:creator>Administrator</dc:creator>
  <cp:lastModifiedBy>Administrator</cp:lastModifiedBy>
  <cp:revision>1</cp:revision>
  <dcterms:created xsi:type="dcterms:W3CDTF">2018-12-06T10:16:58Z</dcterms:created>
  <dcterms:modified xsi:type="dcterms:W3CDTF">2018-12-06T10:17:09Z</dcterms:modified>
</cp:coreProperties>
</file>