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quintly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01.11.2018</c:v>
                </c:pt>
                <c:pt idx="1">
                  <c:v>01.12.2018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11</c:v>
                </c:pt>
                <c:pt idx="1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3AC-40AC-AE63-3CBB1A1E368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81763704"/>
        <c:axId val="181762064"/>
      </c:barChart>
      <c:catAx>
        <c:axId val="1817637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1762064"/>
        <c:crosses val="autoZero"/>
        <c:auto val="1"/>
        <c:lblAlgn val="ctr"/>
        <c:lblOffset val="100"/>
        <c:noMultiLvlLbl val="0"/>
      </c:catAx>
      <c:valAx>
        <c:axId val="181762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17637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61B135-4807-4AE1-9767-7A2DB3010F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  | quintly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B1E80B2-FC0A-452A-B720-3750CF210BB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737624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D36506-CD28-4D50-B44B-C3E7A5DA81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01.11.2018 - 31.12.2018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64CA8A-350F-471B-AE15-FA19D23033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047146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  | quintly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| quintly</dc:title>
  <dc:creator>Administrator</dc:creator>
  <cp:lastModifiedBy>Administrator</cp:lastModifiedBy>
  <cp:revision>1</cp:revision>
  <dcterms:created xsi:type="dcterms:W3CDTF">2018-12-06T10:13:31Z</dcterms:created>
  <dcterms:modified xsi:type="dcterms:W3CDTF">2018-12-06T10:13:42Z</dcterms:modified>
</cp:coreProperties>
</file>