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Airbnb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9.7804976876109009E-4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5B-4572-B339-20BEAB3BB8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E15B-4572-B339-20BEAB3BB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243112"/>
        <c:axId val="252241800"/>
      </c:barChart>
      <c:catAx>
        <c:axId val="25224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1800"/>
        <c:crosses val="autoZero"/>
        <c:auto val="1"/>
        <c:lblAlgn val="ctr"/>
        <c:lblOffset val="100"/>
        <c:noMultiLvlLbl val="0"/>
      </c:catAx>
      <c:valAx>
        <c:axId val="25224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087C9-AB49-4E76-8825-D24B11BD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NewEconomy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B7F151-99BB-470D-87CB-26D849BBD1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830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B7C56-F28D-4BA9-AA99-A03C119E9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20.11.2018 - 26.11.2018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AD8EE-CD44-4143-A69F-5F411BCB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64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NewEconomy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NewEconomy</dc:title>
  <dc:creator>Administrator</dc:creator>
  <cp:lastModifiedBy>Administrator</cp:lastModifiedBy>
  <cp:revision>1</cp:revision>
  <dcterms:created xsi:type="dcterms:W3CDTF">2018-11-27T18:31:24Z</dcterms:created>
  <dcterms:modified xsi:type="dcterms:W3CDTF">2018-11-27T18:31:30Z</dcterms:modified>
</cp:coreProperties>
</file>