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this is an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43386</c:v>
                </c:pt>
                <c:pt idx="1">
                  <c:v>43387</c:v>
                </c:pt>
                <c:pt idx="2">
                  <c:v>43388</c:v>
                </c:pt>
                <c:pt idx="3">
                  <c:v>43389</c:v>
                </c:pt>
                <c:pt idx="4">
                  <c:v>43390</c:v>
                </c:pt>
                <c:pt idx="5">
                  <c:v>43391</c:v>
                </c:pt>
                <c:pt idx="6">
                  <c:v>43392</c:v>
                </c:pt>
                <c:pt idx="7">
                  <c:v>43393</c:v>
                </c:pt>
                <c:pt idx="8">
                  <c:v>43394</c:v>
                </c:pt>
                <c:pt idx="9">
                  <c:v>43395</c:v>
                </c:pt>
                <c:pt idx="10">
                  <c:v>43396</c:v>
                </c:pt>
                <c:pt idx="11">
                  <c:v>43397</c:v>
                </c:pt>
                <c:pt idx="12">
                  <c:v>43398</c:v>
                </c:pt>
                <c:pt idx="13">
                  <c:v>43399</c:v>
                </c:pt>
                <c:pt idx="14">
                  <c:v>43400</c:v>
                </c:pt>
                <c:pt idx="15">
                  <c:v>43401</c:v>
                </c:pt>
                <c:pt idx="16">
                  <c:v>43402</c:v>
                </c:pt>
                <c:pt idx="17">
                  <c:v>43403</c:v>
                </c:pt>
                <c:pt idx="18">
                  <c:v>43404</c:v>
                </c:pt>
                <c:pt idx="19">
                  <c:v>43405</c:v>
                </c:pt>
                <c:pt idx="20">
                  <c:v>43406</c:v>
                </c:pt>
                <c:pt idx="21">
                  <c:v>43407</c:v>
                </c:pt>
                <c:pt idx="22">
                  <c:v>43408</c:v>
                </c:pt>
                <c:pt idx="23">
                  <c:v>43409</c:v>
                </c:pt>
                <c:pt idx="24">
                  <c:v>43410</c:v>
                </c:pt>
                <c:pt idx="25">
                  <c:v>43411</c:v>
                </c:pt>
                <c:pt idx="26">
                  <c:v>43412</c:v>
                </c:pt>
                <c:pt idx="27">
                  <c:v>43413</c:v>
                </c:pt>
                <c:pt idx="28">
                  <c:v>43414</c:v>
                </c:pt>
                <c:pt idx="29">
                  <c:v>43415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20227714</c:v>
                </c:pt>
                <c:pt idx="1">
                  <c:v>20228318</c:v>
                </c:pt>
                <c:pt idx="2">
                  <c:v>20228650</c:v>
                </c:pt>
                <c:pt idx="3">
                  <c:v>20227757</c:v>
                </c:pt>
                <c:pt idx="4">
                  <c:v>20228443</c:v>
                </c:pt>
                <c:pt idx="5">
                  <c:v>20228586</c:v>
                </c:pt>
                <c:pt idx="6">
                  <c:v>20229330</c:v>
                </c:pt>
                <c:pt idx="7">
                  <c:v>20230061</c:v>
                </c:pt>
                <c:pt idx="8">
                  <c:v>20231021</c:v>
                </c:pt>
                <c:pt idx="9">
                  <c:v>20231856</c:v>
                </c:pt>
                <c:pt idx="10">
                  <c:v>20232869</c:v>
                </c:pt>
                <c:pt idx="11">
                  <c:v>20233540</c:v>
                </c:pt>
                <c:pt idx="12">
                  <c:v>20234114</c:v>
                </c:pt>
                <c:pt idx="13">
                  <c:v>20234849</c:v>
                </c:pt>
                <c:pt idx="14">
                  <c:v>20235847</c:v>
                </c:pt>
                <c:pt idx="15">
                  <c:v>20236763</c:v>
                </c:pt>
                <c:pt idx="16">
                  <c:v>20237516</c:v>
                </c:pt>
                <c:pt idx="17">
                  <c:v>20237941</c:v>
                </c:pt>
                <c:pt idx="18">
                  <c:v>20238316</c:v>
                </c:pt>
                <c:pt idx="19">
                  <c:v>20238497</c:v>
                </c:pt>
                <c:pt idx="20">
                  <c:v>20238175</c:v>
                </c:pt>
                <c:pt idx="21">
                  <c:v>20238260</c:v>
                </c:pt>
                <c:pt idx="22">
                  <c:v>20238117</c:v>
                </c:pt>
                <c:pt idx="23">
                  <c:v>20237924</c:v>
                </c:pt>
                <c:pt idx="24">
                  <c:v>20237580</c:v>
                </c:pt>
                <c:pt idx="25">
                  <c:v>20237276</c:v>
                </c:pt>
                <c:pt idx="26">
                  <c:v>20237362</c:v>
                </c:pt>
                <c:pt idx="27">
                  <c:v>20236903</c:v>
                </c:pt>
                <c:pt idx="28">
                  <c:v>20236973</c:v>
                </c:pt>
                <c:pt idx="29">
                  <c:v>20237028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72-4690-B090-61380170A8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43386</c:v>
                </c:pt>
                <c:pt idx="1">
                  <c:v>43387</c:v>
                </c:pt>
                <c:pt idx="2">
                  <c:v>43388</c:v>
                </c:pt>
                <c:pt idx="3">
                  <c:v>43389</c:v>
                </c:pt>
                <c:pt idx="4">
                  <c:v>43390</c:v>
                </c:pt>
                <c:pt idx="5">
                  <c:v>43391</c:v>
                </c:pt>
                <c:pt idx="6">
                  <c:v>43392</c:v>
                </c:pt>
                <c:pt idx="7">
                  <c:v>43393</c:v>
                </c:pt>
                <c:pt idx="8">
                  <c:v>43394</c:v>
                </c:pt>
                <c:pt idx="9">
                  <c:v>43395</c:v>
                </c:pt>
                <c:pt idx="10">
                  <c:v>43396</c:v>
                </c:pt>
                <c:pt idx="11">
                  <c:v>43397</c:v>
                </c:pt>
                <c:pt idx="12">
                  <c:v>43398</c:v>
                </c:pt>
                <c:pt idx="13">
                  <c:v>43399</c:v>
                </c:pt>
                <c:pt idx="14">
                  <c:v>43400</c:v>
                </c:pt>
                <c:pt idx="15">
                  <c:v>43401</c:v>
                </c:pt>
                <c:pt idx="16">
                  <c:v>43402</c:v>
                </c:pt>
                <c:pt idx="17">
                  <c:v>43403</c:v>
                </c:pt>
                <c:pt idx="18">
                  <c:v>43404</c:v>
                </c:pt>
                <c:pt idx="19">
                  <c:v>43405</c:v>
                </c:pt>
                <c:pt idx="20">
                  <c:v>43406</c:v>
                </c:pt>
                <c:pt idx="21">
                  <c:v>43407</c:v>
                </c:pt>
                <c:pt idx="22">
                  <c:v>43408</c:v>
                </c:pt>
                <c:pt idx="23">
                  <c:v>43409</c:v>
                </c:pt>
                <c:pt idx="24">
                  <c:v>43410</c:v>
                </c:pt>
                <c:pt idx="25">
                  <c:v>43411</c:v>
                </c:pt>
                <c:pt idx="26">
                  <c:v>43412</c:v>
                </c:pt>
                <c:pt idx="27">
                  <c:v>43413</c:v>
                </c:pt>
                <c:pt idx="28">
                  <c:v>43414</c:v>
                </c:pt>
                <c:pt idx="29">
                  <c:v>43415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11231879</c:v>
                </c:pt>
                <c:pt idx="1">
                  <c:v>11232058</c:v>
                </c:pt>
                <c:pt idx="2">
                  <c:v>11232092</c:v>
                </c:pt>
                <c:pt idx="3">
                  <c:v>11231307</c:v>
                </c:pt>
                <c:pt idx="4">
                  <c:v>11231400</c:v>
                </c:pt>
                <c:pt idx="5">
                  <c:v>11231188</c:v>
                </c:pt>
                <c:pt idx="6">
                  <c:v>11231482</c:v>
                </c:pt>
                <c:pt idx="7">
                  <c:v>11231796</c:v>
                </c:pt>
                <c:pt idx="8">
                  <c:v>11232076</c:v>
                </c:pt>
                <c:pt idx="9">
                  <c:v>11232414</c:v>
                </c:pt>
                <c:pt idx="10">
                  <c:v>11232813</c:v>
                </c:pt>
                <c:pt idx="11">
                  <c:v>11233054</c:v>
                </c:pt>
                <c:pt idx="12">
                  <c:v>11233096</c:v>
                </c:pt>
                <c:pt idx="13">
                  <c:v>11233381</c:v>
                </c:pt>
                <c:pt idx="14">
                  <c:v>11233823</c:v>
                </c:pt>
                <c:pt idx="15">
                  <c:v>11234225</c:v>
                </c:pt>
                <c:pt idx="16">
                  <c:v>11234533</c:v>
                </c:pt>
                <c:pt idx="17">
                  <c:v>11234645</c:v>
                </c:pt>
                <c:pt idx="18">
                  <c:v>11234769</c:v>
                </c:pt>
                <c:pt idx="19">
                  <c:v>11234777</c:v>
                </c:pt>
                <c:pt idx="20">
                  <c:v>11234320</c:v>
                </c:pt>
                <c:pt idx="21">
                  <c:v>11234235</c:v>
                </c:pt>
                <c:pt idx="22">
                  <c:v>11234218</c:v>
                </c:pt>
                <c:pt idx="23">
                  <c:v>11234107</c:v>
                </c:pt>
                <c:pt idx="24">
                  <c:v>11233786</c:v>
                </c:pt>
                <c:pt idx="25">
                  <c:v>11233666</c:v>
                </c:pt>
                <c:pt idx="26">
                  <c:v>11233565</c:v>
                </c:pt>
                <c:pt idx="27">
                  <c:v>11233248</c:v>
                </c:pt>
                <c:pt idx="28">
                  <c:v>11233245</c:v>
                </c:pt>
                <c:pt idx="29">
                  <c:v>11233277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872-4690-B090-61380170A8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Germany and Clothing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43386</c:v>
                </c:pt>
                <c:pt idx="1">
                  <c:v>43387</c:v>
                </c:pt>
                <c:pt idx="2">
                  <c:v>43388</c:v>
                </c:pt>
                <c:pt idx="3">
                  <c:v>43389</c:v>
                </c:pt>
                <c:pt idx="4">
                  <c:v>43390</c:v>
                </c:pt>
                <c:pt idx="5">
                  <c:v>43391</c:v>
                </c:pt>
                <c:pt idx="6">
                  <c:v>43392</c:v>
                </c:pt>
                <c:pt idx="7">
                  <c:v>43393</c:v>
                </c:pt>
                <c:pt idx="8">
                  <c:v>43394</c:v>
                </c:pt>
                <c:pt idx="9">
                  <c:v>43395</c:v>
                </c:pt>
                <c:pt idx="10">
                  <c:v>43396</c:v>
                </c:pt>
                <c:pt idx="11">
                  <c:v>43397</c:v>
                </c:pt>
                <c:pt idx="12">
                  <c:v>43398</c:v>
                </c:pt>
                <c:pt idx="13">
                  <c:v>43399</c:v>
                </c:pt>
                <c:pt idx="14">
                  <c:v>43400</c:v>
                </c:pt>
                <c:pt idx="15">
                  <c:v>43401</c:v>
                </c:pt>
                <c:pt idx="16">
                  <c:v>43402</c:v>
                </c:pt>
                <c:pt idx="17">
                  <c:v>43403</c:v>
                </c:pt>
                <c:pt idx="18">
                  <c:v>43404</c:v>
                </c:pt>
                <c:pt idx="19">
                  <c:v>43405</c:v>
                </c:pt>
                <c:pt idx="20">
                  <c:v>43406</c:v>
                </c:pt>
                <c:pt idx="21">
                  <c:v>43407</c:v>
                </c:pt>
                <c:pt idx="22">
                  <c:v>43408</c:v>
                </c:pt>
                <c:pt idx="23">
                  <c:v>43409</c:v>
                </c:pt>
                <c:pt idx="24">
                  <c:v>43410</c:v>
                </c:pt>
                <c:pt idx="25">
                  <c:v>43411</c:v>
                </c:pt>
                <c:pt idx="26">
                  <c:v>43412</c:v>
                </c:pt>
                <c:pt idx="27">
                  <c:v>43413</c:v>
                </c:pt>
                <c:pt idx="28">
                  <c:v>43414</c:v>
                </c:pt>
                <c:pt idx="29">
                  <c:v>43415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94956</c:v>
                </c:pt>
                <c:pt idx="1">
                  <c:v>94963</c:v>
                </c:pt>
                <c:pt idx="2">
                  <c:v>94965</c:v>
                </c:pt>
                <c:pt idx="3">
                  <c:v>94967</c:v>
                </c:pt>
                <c:pt idx="4">
                  <c:v>94972</c:v>
                </c:pt>
                <c:pt idx="5">
                  <c:v>94977</c:v>
                </c:pt>
                <c:pt idx="6">
                  <c:v>94985</c:v>
                </c:pt>
                <c:pt idx="7">
                  <c:v>94996</c:v>
                </c:pt>
                <c:pt idx="8">
                  <c:v>95004</c:v>
                </c:pt>
                <c:pt idx="9">
                  <c:v>95010</c:v>
                </c:pt>
                <c:pt idx="10">
                  <c:v>95019</c:v>
                </c:pt>
                <c:pt idx="11">
                  <c:v>95027</c:v>
                </c:pt>
                <c:pt idx="12">
                  <c:v>95034</c:v>
                </c:pt>
                <c:pt idx="13">
                  <c:v>95043</c:v>
                </c:pt>
                <c:pt idx="14">
                  <c:v>95052</c:v>
                </c:pt>
                <c:pt idx="15">
                  <c:v>95063</c:v>
                </c:pt>
                <c:pt idx="16">
                  <c:v>95071</c:v>
                </c:pt>
                <c:pt idx="17">
                  <c:v>95080</c:v>
                </c:pt>
                <c:pt idx="18">
                  <c:v>95089</c:v>
                </c:pt>
                <c:pt idx="19">
                  <c:v>95092</c:v>
                </c:pt>
                <c:pt idx="20">
                  <c:v>95092</c:v>
                </c:pt>
                <c:pt idx="21">
                  <c:v>95091</c:v>
                </c:pt>
                <c:pt idx="22">
                  <c:v>95090</c:v>
                </c:pt>
                <c:pt idx="23">
                  <c:v>95092</c:v>
                </c:pt>
                <c:pt idx="24">
                  <c:v>95091</c:v>
                </c:pt>
                <c:pt idx="25">
                  <c:v>95092</c:v>
                </c:pt>
                <c:pt idx="26">
                  <c:v>95092</c:v>
                </c:pt>
                <c:pt idx="27">
                  <c:v>95092</c:v>
                </c:pt>
                <c:pt idx="28">
                  <c:v>95095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872-4690-B090-61380170A8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For testing purposes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43386</c:v>
                </c:pt>
                <c:pt idx="1">
                  <c:v>43387</c:v>
                </c:pt>
                <c:pt idx="2">
                  <c:v>43388</c:v>
                </c:pt>
                <c:pt idx="3">
                  <c:v>43389</c:v>
                </c:pt>
                <c:pt idx="4">
                  <c:v>43390</c:v>
                </c:pt>
                <c:pt idx="5">
                  <c:v>43391</c:v>
                </c:pt>
                <c:pt idx="6">
                  <c:v>43392</c:v>
                </c:pt>
                <c:pt idx="7">
                  <c:v>43393</c:v>
                </c:pt>
                <c:pt idx="8">
                  <c:v>43394</c:v>
                </c:pt>
                <c:pt idx="9">
                  <c:v>43395</c:v>
                </c:pt>
                <c:pt idx="10">
                  <c:v>43396</c:v>
                </c:pt>
                <c:pt idx="11">
                  <c:v>43397</c:v>
                </c:pt>
                <c:pt idx="12">
                  <c:v>43398</c:v>
                </c:pt>
                <c:pt idx="13">
                  <c:v>43399</c:v>
                </c:pt>
                <c:pt idx="14">
                  <c:v>43400</c:v>
                </c:pt>
                <c:pt idx="15">
                  <c:v>43401</c:v>
                </c:pt>
                <c:pt idx="16">
                  <c:v>43402</c:v>
                </c:pt>
                <c:pt idx="17">
                  <c:v>43403</c:v>
                </c:pt>
                <c:pt idx="18">
                  <c:v>43404</c:v>
                </c:pt>
                <c:pt idx="19">
                  <c:v>43405</c:v>
                </c:pt>
                <c:pt idx="20">
                  <c:v>43406</c:v>
                </c:pt>
                <c:pt idx="21">
                  <c:v>43407</c:v>
                </c:pt>
                <c:pt idx="22">
                  <c:v>43408</c:v>
                </c:pt>
                <c:pt idx="23">
                  <c:v>43409</c:v>
                </c:pt>
                <c:pt idx="24">
                  <c:v>43410</c:v>
                </c:pt>
                <c:pt idx="25">
                  <c:v>43411</c:v>
                </c:pt>
                <c:pt idx="26">
                  <c:v>43412</c:v>
                </c:pt>
                <c:pt idx="27">
                  <c:v>43413</c:v>
                </c:pt>
                <c:pt idx="28">
                  <c:v>43414</c:v>
                </c:pt>
                <c:pt idx="29">
                  <c:v>43415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872-4690-B090-61380170A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781696"/>
        <c:axId val="343629936"/>
      </c:lineChart>
      <c:dateAx>
        <c:axId val="279781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629936"/>
        <c:crosses val="autoZero"/>
        <c:auto val="1"/>
        <c:lblOffset val="100"/>
        <c:baseTimeUnit val="days"/>
      </c:dateAx>
      <c:valAx>
        <c:axId val="34362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81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7166D-0CA3-4EA9-889A-9E8A97E92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C5758D-AAD6-4900-A20B-D38DC5B6EC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61383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0E6D6-B6B4-4B1E-B6FA-00E4A5710C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10/13/2018 - 11/11/2018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A5A05-FB1C-4C54-8A2A-BAC77BEA0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1555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Automobile</dc:title>
  <dc:creator>Administrator</dc:creator>
  <cp:lastModifiedBy>Administrator</cp:lastModifiedBy>
  <cp:revision>1</cp:revision>
  <dcterms:created xsi:type="dcterms:W3CDTF">2018-11-12T10:26:55Z</dcterms:created>
  <dcterms:modified xsi:type="dcterms:W3CDTF">2018-11-12T10:27:00Z</dcterms:modified>
</cp:coreProperties>
</file>