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43386</c:v>
                </c:pt>
                <c:pt idx="1">
                  <c:v>43387</c:v>
                </c:pt>
                <c:pt idx="2">
                  <c:v>43388</c:v>
                </c:pt>
                <c:pt idx="3">
                  <c:v>43389</c:v>
                </c:pt>
                <c:pt idx="4">
                  <c:v>43390</c:v>
                </c:pt>
                <c:pt idx="5">
                  <c:v>43391</c:v>
                </c:pt>
                <c:pt idx="6">
                  <c:v>43392</c:v>
                </c:pt>
                <c:pt idx="7">
                  <c:v>43393</c:v>
                </c:pt>
                <c:pt idx="8">
                  <c:v>43394</c:v>
                </c:pt>
                <c:pt idx="9">
                  <c:v>43395</c:v>
                </c:pt>
                <c:pt idx="10">
                  <c:v>43396</c:v>
                </c:pt>
                <c:pt idx="11">
                  <c:v>43397</c:v>
                </c:pt>
                <c:pt idx="12">
                  <c:v>43398</c:v>
                </c:pt>
                <c:pt idx="13">
                  <c:v>43399</c:v>
                </c:pt>
                <c:pt idx="14">
                  <c:v>43400</c:v>
                </c:pt>
                <c:pt idx="15">
                  <c:v>43401</c:v>
                </c:pt>
                <c:pt idx="16">
                  <c:v>43402</c:v>
                </c:pt>
                <c:pt idx="17">
                  <c:v>43403</c:v>
                </c:pt>
                <c:pt idx="18">
                  <c:v>43404</c:v>
                </c:pt>
                <c:pt idx="19">
                  <c:v>43405</c:v>
                </c:pt>
                <c:pt idx="20">
                  <c:v>43406</c:v>
                </c:pt>
                <c:pt idx="21">
                  <c:v>43407</c:v>
                </c:pt>
                <c:pt idx="22">
                  <c:v>43408</c:v>
                </c:pt>
                <c:pt idx="23">
                  <c:v>43409</c:v>
                </c:pt>
                <c:pt idx="24">
                  <c:v>43410</c:v>
                </c:pt>
                <c:pt idx="25">
                  <c:v>43411</c:v>
                </c:pt>
                <c:pt idx="26">
                  <c:v>43412</c:v>
                </c:pt>
                <c:pt idx="27">
                  <c:v>43413</c:v>
                </c:pt>
                <c:pt idx="28">
                  <c:v>43414</c:v>
                </c:pt>
                <c:pt idx="29">
                  <c:v>43415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20227714</c:v>
                </c:pt>
                <c:pt idx="1">
                  <c:v>20228318</c:v>
                </c:pt>
                <c:pt idx="2">
                  <c:v>20228650</c:v>
                </c:pt>
                <c:pt idx="3">
                  <c:v>20227757</c:v>
                </c:pt>
                <c:pt idx="4">
                  <c:v>20228443</c:v>
                </c:pt>
                <c:pt idx="5">
                  <c:v>20228586</c:v>
                </c:pt>
                <c:pt idx="6">
                  <c:v>20229330</c:v>
                </c:pt>
                <c:pt idx="7">
                  <c:v>20230061</c:v>
                </c:pt>
                <c:pt idx="8">
                  <c:v>20231021</c:v>
                </c:pt>
                <c:pt idx="9">
                  <c:v>20231856</c:v>
                </c:pt>
                <c:pt idx="10">
                  <c:v>20232869</c:v>
                </c:pt>
                <c:pt idx="11">
                  <c:v>20233540</c:v>
                </c:pt>
                <c:pt idx="12">
                  <c:v>20234114</c:v>
                </c:pt>
                <c:pt idx="13">
                  <c:v>20234849</c:v>
                </c:pt>
                <c:pt idx="14">
                  <c:v>20235847</c:v>
                </c:pt>
                <c:pt idx="15">
                  <c:v>20236763</c:v>
                </c:pt>
                <c:pt idx="16">
                  <c:v>20237516</c:v>
                </c:pt>
                <c:pt idx="17">
                  <c:v>20237941</c:v>
                </c:pt>
                <c:pt idx="18">
                  <c:v>20238316</c:v>
                </c:pt>
                <c:pt idx="19">
                  <c:v>20238497</c:v>
                </c:pt>
                <c:pt idx="20">
                  <c:v>20238175</c:v>
                </c:pt>
                <c:pt idx="21">
                  <c:v>20238260</c:v>
                </c:pt>
                <c:pt idx="22">
                  <c:v>20238117</c:v>
                </c:pt>
                <c:pt idx="23">
                  <c:v>20237924</c:v>
                </c:pt>
                <c:pt idx="24">
                  <c:v>20237580</c:v>
                </c:pt>
                <c:pt idx="25">
                  <c:v>20237276</c:v>
                </c:pt>
                <c:pt idx="26">
                  <c:v>20237362</c:v>
                </c:pt>
                <c:pt idx="27">
                  <c:v>20236903</c:v>
                </c:pt>
                <c:pt idx="28">
                  <c:v>20236973</c:v>
                </c:pt>
                <c:pt idx="29">
                  <c:v>20237028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A1-43C0-BC03-9116A6285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753920"/>
        <c:axId val="176752936"/>
      </c:lineChart>
      <c:dateAx>
        <c:axId val="17675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52936"/>
        <c:crosses val="autoZero"/>
        <c:auto val="1"/>
        <c:lblOffset val="100"/>
        <c:baseTimeUnit val="days"/>
      </c:dateAx>
      <c:valAx>
        <c:axId val="17675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5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9A78C-D304-42DF-ADE7-3DF5AC262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934025-0204-4B0C-B28D-0D32FA6D5F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9892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749B3-CC19-470D-A44A-067EA7443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10/13/2018 - 11/11/2018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79507-2536-425C-A628-EC14F4CF3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665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BMW</dc:title>
  <dc:creator>Administrator</dc:creator>
  <cp:lastModifiedBy>Administrator</cp:lastModifiedBy>
  <cp:revision>1</cp:revision>
  <dcterms:created xsi:type="dcterms:W3CDTF">2018-11-12T09:48:05Z</dcterms:created>
  <dcterms:modified xsi:type="dcterms:W3CDTF">2018-11-12T09:48:08Z</dcterms:modified>
</cp:coreProperties>
</file>