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837E-480F-B97C-7E1DC3BA733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837E-480F-B97C-7E1DC3BA733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837E-480F-B97C-7E1DC3BA733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837E-480F-B97C-7E1DC3BA733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837E-480F-B97C-7E1DC3BA733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smooth val="0"/>
          <c:extLst>
            <c:ext xmlns:c16="http://schemas.microsoft.com/office/drawing/2014/chart" uri="{C3380CC4-5D6E-409C-BE32-E72D297353CC}">
              <c16:uniqueId val="{00000005-837E-480F-B97C-7E1DC3BA733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Sheet1!$H$2:$H$31</c:f>
            </c:numRef>
          </c:val>
          <c:smooth val="0"/>
          <c:extLst>
            <c:ext xmlns:c16="http://schemas.microsoft.com/office/drawing/2014/chart" uri="{C3380CC4-5D6E-409C-BE32-E72D297353CC}">
              <c16:uniqueId val="{00000006-837E-480F-B97C-7E1DC3BA733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Sheet1!$I$2:$I$31</c:f>
            </c:numRef>
          </c:val>
          <c:smooth val="0"/>
          <c:extLst>
            <c:ext xmlns:c16="http://schemas.microsoft.com/office/drawing/2014/chart" uri="{C3380CC4-5D6E-409C-BE32-E72D297353CC}">
              <c16:uniqueId val="{00000007-837E-480F-B97C-7E1DC3BA7330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Sheet1!$J$2:$J$31</c:f>
            </c:numRef>
          </c:val>
          <c:smooth val="0"/>
          <c:extLst>
            <c:ext xmlns:c16="http://schemas.microsoft.com/office/drawing/2014/chart" uri="{C3380CC4-5D6E-409C-BE32-E72D297353CC}">
              <c16:uniqueId val="{00000008-837E-480F-B97C-7E1DC3BA7330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Sheet1!$K$2:$K$31</c:f>
            </c:numRef>
          </c:val>
          <c:smooth val="0"/>
          <c:extLst>
            <c:ext xmlns:c16="http://schemas.microsoft.com/office/drawing/2014/chart" uri="{C3380CC4-5D6E-409C-BE32-E72D297353CC}">
              <c16:uniqueId val="{00000009-837E-480F-B97C-7E1DC3BA7330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Sheet1!$L$2:$L$31</c:f>
            </c:numRef>
          </c:val>
          <c:smooth val="0"/>
          <c:extLst>
            <c:ext xmlns:c16="http://schemas.microsoft.com/office/drawing/2014/chart" uri="{C3380CC4-5D6E-409C-BE32-E72D297353CC}">
              <c16:uniqueId val="{0000000A-837E-480F-B97C-7E1DC3BA7330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Sheet1!$M$2:$M$31</c:f>
            </c:numRef>
          </c:val>
          <c:smooth val="0"/>
          <c:extLst>
            <c:ext xmlns:c16="http://schemas.microsoft.com/office/drawing/2014/chart" uri="{C3380CC4-5D6E-409C-BE32-E72D297353CC}">
              <c16:uniqueId val="{0000000B-837E-480F-B97C-7E1DC3BA7330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Sheet1!$N$2:$N$31</c:f>
            </c:numRef>
          </c:val>
          <c:smooth val="0"/>
          <c:extLst>
            <c:ext xmlns:c16="http://schemas.microsoft.com/office/drawing/2014/chart" uri="{C3380CC4-5D6E-409C-BE32-E72D297353CC}">
              <c16:uniqueId val="{0000000C-837E-480F-B97C-7E1DC3BA7330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Sheet1!$O$2:$O$31</c:f>
            </c:numRef>
          </c:val>
          <c:smooth val="0"/>
          <c:extLst>
            <c:ext xmlns:c16="http://schemas.microsoft.com/office/drawing/2014/chart" uri="{C3380CC4-5D6E-409C-BE32-E72D297353CC}">
              <c16:uniqueId val="{0000000D-837E-480F-B97C-7E1DC3BA7330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Sheet1!$P$2:$P$31</c:f>
            </c:numRef>
          </c:val>
          <c:smooth val="0"/>
          <c:extLst>
            <c:ext xmlns:c16="http://schemas.microsoft.com/office/drawing/2014/chart" uri="{C3380CC4-5D6E-409C-BE32-E72D297353CC}">
              <c16:uniqueId val="{0000000E-837E-480F-B97C-7E1DC3BA7330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Sheet1!$Q$2:$Q$31</c:f>
            </c:numRef>
          </c:val>
          <c:smooth val="0"/>
          <c:extLst>
            <c:ext xmlns:c16="http://schemas.microsoft.com/office/drawing/2014/chart" uri="{C3380CC4-5D6E-409C-BE32-E72D297353CC}">
              <c16:uniqueId val="{0000000F-837E-480F-B97C-7E1DC3BA7330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Sheet1!$R$2:$R$31</c:f>
            </c:numRef>
          </c:val>
          <c:smooth val="0"/>
          <c:extLst>
            <c:ext xmlns:c16="http://schemas.microsoft.com/office/drawing/2014/chart" uri="{C3380CC4-5D6E-409C-BE32-E72D297353CC}">
              <c16:uniqueId val="{00000010-837E-480F-B97C-7E1DC3BA7330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Sheet1!$S$2:$S$31</c:f>
            </c:numRef>
          </c:val>
          <c:smooth val="0"/>
          <c:extLst>
            <c:ext xmlns:c16="http://schemas.microsoft.com/office/drawing/2014/chart" uri="{C3380CC4-5D6E-409C-BE32-E72D297353CC}">
              <c16:uniqueId val="{00000011-837E-480F-B97C-7E1DC3BA7330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Sheet1!$T$2:$T$31</c:f>
            </c:numRef>
          </c:val>
          <c:smooth val="0"/>
          <c:extLst>
            <c:ext xmlns:c16="http://schemas.microsoft.com/office/drawing/2014/chart" uri="{C3380CC4-5D6E-409C-BE32-E72D297353CC}">
              <c16:uniqueId val="{00000012-837E-480F-B97C-7E1DC3BA7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753592"/>
        <c:axId val="176751952"/>
      </c:lineChart>
      <c:catAx>
        <c:axId val="17675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51952"/>
        <c:crosses val="autoZero"/>
        <c:auto val="1"/>
        <c:lblAlgn val="ctr"/>
        <c:lblOffset val="100"/>
        <c:noMultiLvlLbl val="0"/>
      </c:catAx>
      <c:valAx>
        <c:axId val="17675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5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F664E-F33C-4F75-B3E2-65343F018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6AD6A0-7EC9-4439-9BA3-5CA0D89F14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8137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8065D-0229-4C6D-B0DE-9292C825C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10/13/2018 - 11/11/2018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5F7E8-60CC-4396-B8A9-998DAA8B3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960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2018-11-12T09:47:33Z</dcterms:created>
  <dcterms:modified xsi:type="dcterms:W3CDTF">2018-11-12T09:47:36Z</dcterms:modified>
</cp:coreProperties>
</file>