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9E29-4B0F-B373-53119AA120F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9E29-4B0F-B373-53119AA120F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9E29-4B0F-B373-53119AA120F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9E29-4B0F-B373-53119AA120F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9E29-4B0F-B373-53119AA120FF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9E29-4B0F-B373-53119AA120FF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Sheet1!$H$2:$H$31</c:f>
            </c:numRef>
          </c:val>
          <c:smooth val="0"/>
          <c:extLst>
            <c:ext xmlns:c16="http://schemas.microsoft.com/office/drawing/2014/chart" uri="{C3380CC4-5D6E-409C-BE32-E72D297353CC}">
              <c16:uniqueId val="{00000006-9E29-4B0F-B373-53119AA120FF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Sheet1!$I$2:$I$31</c:f>
            </c:numRef>
          </c:val>
          <c:smooth val="0"/>
          <c:extLst>
            <c:ext xmlns:c16="http://schemas.microsoft.com/office/drawing/2014/chart" uri="{C3380CC4-5D6E-409C-BE32-E72D297353CC}">
              <c16:uniqueId val="{00000007-9E29-4B0F-B373-53119AA120FF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Sheet1!$J$2:$J$31</c:f>
            </c:numRef>
          </c:val>
          <c:smooth val="0"/>
          <c:extLst>
            <c:ext xmlns:c16="http://schemas.microsoft.com/office/drawing/2014/chart" uri="{C3380CC4-5D6E-409C-BE32-E72D297353CC}">
              <c16:uniqueId val="{00000008-9E29-4B0F-B373-53119AA120FF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Sheet1!$K$2:$K$31</c:f>
            </c:numRef>
          </c:val>
          <c:smooth val="0"/>
          <c:extLst>
            <c:ext xmlns:c16="http://schemas.microsoft.com/office/drawing/2014/chart" uri="{C3380CC4-5D6E-409C-BE32-E72D297353CC}">
              <c16:uniqueId val="{00000009-9E29-4B0F-B373-53119AA120FF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Sheet1!$L$2:$L$31</c:f>
            </c:numRef>
          </c:val>
          <c:smooth val="0"/>
          <c:extLst>
            <c:ext xmlns:c16="http://schemas.microsoft.com/office/drawing/2014/chart" uri="{C3380CC4-5D6E-409C-BE32-E72D297353CC}">
              <c16:uniqueId val="{0000000A-9E29-4B0F-B373-53119AA120FF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Sheet1!$M$2:$M$31</c:f>
            </c:numRef>
          </c:val>
          <c:smooth val="0"/>
          <c:extLst>
            <c:ext xmlns:c16="http://schemas.microsoft.com/office/drawing/2014/chart" uri="{C3380CC4-5D6E-409C-BE32-E72D297353CC}">
              <c16:uniqueId val="{0000000B-9E29-4B0F-B373-53119AA120FF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Sheet1!$N$2:$N$31</c:f>
            </c:numRef>
          </c:val>
          <c:smooth val="0"/>
          <c:extLst>
            <c:ext xmlns:c16="http://schemas.microsoft.com/office/drawing/2014/chart" uri="{C3380CC4-5D6E-409C-BE32-E72D297353CC}">
              <c16:uniqueId val="{0000000C-9E29-4B0F-B373-53119AA120FF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Sheet1!$O$2:$O$31</c:f>
            </c:numRef>
          </c:val>
          <c:smooth val="0"/>
          <c:extLst>
            <c:ext xmlns:c16="http://schemas.microsoft.com/office/drawing/2014/chart" uri="{C3380CC4-5D6E-409C-BE32-E72D297353CC}">
              <c16:uniqueId val="{0000000D-9E29-4B0F-B373-53119AA120FF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Sheet1!$P$2:$P$31</c:f>
            </c:numRef>
          </c:val>
          <c:smooth val="0"/>
          <c:extLst>
            <c:ext xmlns:c16="http://schemas.microsoft.com/office/drawing/2014/chart" uri="{C3380CC4-5D6E-409C-BE32-E72D297353CC}">
              <c16:uniqueId val="{0000000E-9E29-4B0F-B373-53119AA120FF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Sheet1!$Q$2:$Q$31</c:f>
            </c:numRef>
          </c:val>
          <c:smooth val="0"/>
          <c:extLst>
            <c:ext xmlns:c16="http://schemas.microsoft.com/office/drawing/2014/chart" uri="{C3380CC4-5D6E-409C-BE32-E72D297353CC}">
              <c16:uniqueId val="{0000000F-9E29-4B0F-B373-53119AA120FF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Sheet1!$R$2:$R$31</c:f>
            </c:numRef>
          </c:val>
          <c:smooth val="0"/>
          <c:extLst>
            <c:ext xmlns:c16="http://schemas.microsoft.com/office/drawing/2014/chart" uri="{C3380CC4-5D6E-409C-BE32-E72D297353CC}">
              <c16:uniqueId val="{00000010-9E29-4B0F-B373-53119AA120FF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Sheet1!$S$2:$S$31</c:f>
            </c:numRef>
          </c:val>
          <c:smooth val="0"/>
          <c:extLst>
            <c:ext xmlns:c16="http://schemas.microsoft.com/office/drawing/2014/chart" uri="{C3380CC4-5D6E-409C-BE32-E72D297353CC}">
              <c16:uniqueId val="{00000011-9E29-4B0F-B373-53119AA120FF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Sheet1!$T$2:$T$31</c:f>
            </c:numRef>
          </c:val>
          <c:smooth val="0"/>
          <c:extLst>
            <c:ext xmlns:c16="http://schemas.microsoft.com/office/drawing/2014/chart" uri="{C3380CC4-5D6E-409C-BE32-E72D297353CC}">
              <c16:uniqueId val="{00000012-9E29-4B0F-B373-53119AA120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576256"/>
        <c:axId val="289576912"/>
      </c:lineChart>
      <c:catAx>
        <c:axId val="28957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76912"/>
        <c:crosses val="autoZero"/>
        <c:auto val="1"/>
        <c:lblAlgn val="ctr"/>
        <c:lblOffset val="100"/>
        <c:noMultiLvlLbl val="0"/>
      </c:catAx>
      <c:valAx>
        <c:axId val="28957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7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227C0-B342-4E8F-ABB0-3D954713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10932D-8357-48C2-892A-0477322C30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760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AD4FA-D7E6-455B-B817-57612D787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09/16/2018 - 10/15/2018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38A5F-92B3-4CB8-B126-36F9D96D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227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2018-11-12T09:45:51Z</dcterms:created>
  <dcterms:modified xsi:type="dcterms:W3CDTF">2018-11-12T09:45:55Z</dcterms:modified>
</cp:coreProperties>
</file>