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FDF1A-08AF-4A95-9C25-3F56B8057D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82F67D-7AFA-4C16-B8FE-68BF7DBEB7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1335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0E83-84F6-47DA-9BC3-A4758EE5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6E6A3-946B-4B87-A06D-9C3B6751EE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170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59336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506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2357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0736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8750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1225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2031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80707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8422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7001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3857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9313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2169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5761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76320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3571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1024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32039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4425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4949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0228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2771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07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7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7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2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702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B0013-CBFA-4328-8F29-5AF18F188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10.10.2018 - 10.10.2018</a:t>
            </a:r>
          </a:p>
        </p:txBody>
      </p:sp>
    </p:spTree>
    <p:extLst>
      <p:ext uri="{BB962C8B-B14F-4D97-AF65-F5344CB8AC3E}">
        <p14:creationId xmlns:p14="http://schemas.microsoft.com/office/powerpoint/2010/main" val="5756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55335-9B5C-4503-B241-E2CF3933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9D1CE-215A-464D-A200-6DC89AA209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05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20411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3001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8201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7705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9882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3987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7254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4386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67374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3103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9278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4498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5500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2229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0500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261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5517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1005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3688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3883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5678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5419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379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2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45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Gastromatic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1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6310B-0863-4639-A75A-00F44794B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10.10.2018 - 10.10.2018</a:t>
            </a:r>
          </a:p>
        </p:txBody>
      </p:sp>
    </p:spTree>
    <p:extLst>
      <p:ext uri="{BB962C8B-B14F-4D97-AF65-F5344CB8AC3E}">
        <p14:creationId xmlns:p14="http://schemas.microsoft.com/office/powerpoint/2010/main" val="290402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E4EE-024A-4B6C-AB0F-91269628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B4F52-964B-4876-BA6C-9C00FEB5F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801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76111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165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00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13811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1906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78410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9363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8886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0189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0472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2535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0686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88949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4007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4889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8634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3160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2298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8644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6490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6571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32818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876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9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Ice Cream Lab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14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D'WINE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Tour 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998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370EF-0449-48D8-9B18-B83C25CC7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10.10.2018 - 10.10.2018</a:t>
            </a:r>
          </a:p>
        </p:txBody>
      </p:sp>
    </p:spTree>
    <p:extLst>
      <p:ext uri="{BB962C8B-B14F-4D97-AF65-F5344CB8AC3E}">
        <p14:creationId xmlns:p14="http://schemas.microsoft.com/office/powerpoint/2010/main" val="195084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3B288-0D60-45C3-B111-C3DA4C0F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2FAC0-A5E3-42B1-ABF3-662DAD6B3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47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5310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415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9836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5123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6045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94345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4327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7326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3895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332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0260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2221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1450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1672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0680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4186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7384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06947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7711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0203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439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6590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202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9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- 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NVR Creative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19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BA5DD-990E-41C1-BF73-B1658D08A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10.10.2018 - 10.10.2018</a:t>
            </a:r>
          </a:p>
        </p:txBody>
      </p:sp>
    </p:spTree>
    <p:extLst>
      <p:ext uri="{BB962C8B-B14F-4D97-AF65-F5344CB8AC3E}">
        <p14:creationId xmlns:p14="http://schemas.microsoft.com/office/powerpoint/2010/main" val="1296218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544</Words>
  <Application>Microsoft Office PowerPoint</Application>
  <PresentationFormat>On-screen Show (4:3)</PresentationFormat>
  <Paragraphs>332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Export Test</vt:lpstr>
      <vt:lpstr>Facebook Key Metrics Table | All Pages - 1 of 4</vt:lpstr>
      <vt:lpstr>Facebook Key Metrics Table | All Pages - 2 of 4</vt:lpstr>
      <vt:lpstr>Facebook Key Metrics Table | All Pages - 3 of 4</vt:lpstr>
      <vt:lpstr>Facebook Key Metrics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Administrator</dc:creator>
  <cp:lastModifiedBy>Administrator</cp:lastModifiedBy>
  <cp:revision>1</cp:revision>
  <dcterms:created xsi:type="dcterms:W3CDTF">2018-11-09T16:51:04Z</dcterms:created>
  <dcterms:modified xsi:type="dcterms:W3CDTF">2018-11-09T16:51:27Z</dcterms:modified>
</cp:coreProperties>
</file>