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4B61-5DFE-4528-B115-88F5C5F8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cocacola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D3FF13-7220-4074-A55B-75693A7B0C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3590097"/>
              </p:ext>
            </p:extLst>
          </p:nvPr>
        </p:nvGraphicFramePr>
        <p:xfrm>
          <a:off x="457200" y="1731963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56306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471141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21593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1428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0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1460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89131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428163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34134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528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26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cocacola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678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3D15F-6B4D-486D-969E-4E8002ABA3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22.04.2018 - 06.05.2018</a:t>
            </a:r>
          </a:p>
        </p:txBody>
      </p:sp>
    </p:spTree>
    <p:extLst>
      <p:ext uri="{BB962C8B-B14F-4D97-AF65-F5344CB8AC3E}">
        <p14:creationId xmlns:p14="http://schemas.microsoft.com/office/powerpoint/2010/main" val="26767672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cocacola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cocacola</dc:title>
  <dc:creator>Administrator</dc:creator>
  <cp:lastModifiedBy>Administrator</cp:lastModifiedBy>
  <cp:revision>1</cp:revision>
  <dcterms:created xsi:type="dcterms:W3CDTF">2018-06-04T13:17:13Z</dcterms:created>
  <dcterms:modified xsi:type="dcterms:W3CDTF">2018-06-04T13:17:19Z</dcterms:modified>
</cp:coreProperties>
</file>