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16058</c:v>
                </c:pt>
                <c:pt idx="1">
                  <c:v>16058</c:v>
                </c:pt>
                <c:pt idx="2">
                  <c:v>16057</c:v>
                </c:pt>
                <c:pt idx="3">
                  <c:v>16057</c:v>
                </c:pt>
                <c:pt idx="4">
                  <c:v>16056</c:v>
                </c:pt>
                <c:pt idx="5">
                  <c:v>16058</c:v>
                </c:pt>
                <c:pt idx="6">
                  <c:v>16059</c:v>
                </c:pt>
                <c:pt idx="7">
                  <c:v>16057</c:v>
                </c:pt>
                <c:pt idx="8">
                  <c:v>16061</c:v>
                </c:pt>
                <c:pt idx="9">
                  <c:v>16067</c:v>
                </c:pt>
                <c:pt idx="10">
                  <c:v>16069</c:v>
                </c:pt>
                <c:pt idx="11">
                  <c:v>16067</c:v>
                </c:pt>
                <c:pt idx="12">
                  <c:v>16068</c:v>
                </c:pt>
                <c:pt idx="13">
                  <c:v>16069</c:v>
                </c:pt>
                <c:pt idx="14">
                  <c:v>16066</c:v>
                </c:pt>
                <c:pt idx="15">
                  <c:v>16068</c:v>
                </c:pt>
                <c:pt idx="16">
                  <c:v>16079</c:v>
                </c:pt>
                <c:pt idx="17">
                  <c:v>16093</c:v>
                </c:pt>
                <c:pt idx="18">
                  <c:v>16104</c:v>
                </c:pt>
                <c:pt idx="19">
                  <c:v>16113</c:v>
                </c:pt>
                <c:pt idx="20">
                  <c:v>16118</c:v>
                </c:pt>
                <c:pt idx="21">
                  <c:v>16125</c:v>
                </c:pt>
                <c:pt idx="22">
                  <c:v>16127</c:v>
                </c:pt>
                <c:pt idx="23">
                  <c:v>16130</c:v>
                </c:pt>
                <c:pt idx="24">
                  <c:v>16131</c:v>
                </c:pt>
                <c:pt idx="25">
                  <c:v>16130</c:v>
                </c:pt>
                <c:pt idx="26">
                  <c:v>16131</c:v>
                </c:pt>
                <c:pt idx="27">
                  <c:v>16127</c:v>
                </c:pt>
                <c:pt idx="28">
                  <c:v>16125</c:v>
                </c:pt>
                <c:pt idx="29">
                  <c:v>16125</c:v>
                </c:pt>
                <c:pt idx="30">
                  <c:v>16126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0D-40A9-9BF6-97159C7F0B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975496"/>
        <c:axId val="305976152"/>
      </c:lineChart>
      <c:dateAx>
        <c:axId val="305975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76152"/>
        <c:crosses val="autoZero"/>
        <c:auto val="1"/>
        <c:lblOffset val="100"/>
        <c:baseTimeUnit val="days"/>
      </c:dateAx>
      <c:valAx>
        <c:axId val="30597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7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043B5-65C1-4061-AB50-005F31DBF4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7E0401-FEA5-4177-B952-58E66BAD0E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570948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94CFE-F2C8-4467-A780-80DE08865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7FA81F-669F-4BF4-94E6-321D41BB12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4560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730CF-E34C-42BC-984B-D3C2437924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5B36E-9091-4F91-9D46-E1EC607F5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629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C8E6A-9A93-48DE-BB8C-4CC5D2848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quintly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6B2451-F2D8-43AF-B9F1-1440748AC8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9892782"/>
              </p:ext>
            </p:extLst>
          </p:nvPr>
        </p:nvGraphicFramePr>
        <p:xfrm>
          <a:off x="457200" y="1731963"/>
          <a:ext cx="822959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8500263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72658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16822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02628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17485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21212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2406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57345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1551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82299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05242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33430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64931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678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4105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321787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144530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4167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47265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35063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23118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45333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5578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59304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0250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61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050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54F44-71A7-4A5D-9E6C-D3628E6B40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6627081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</Words>
  <Application>Microsoft Office PowerPoint</Application>
  <PresentationFormat>On-screen Show (4:3)</PresentationFormat>
  <Paragraphs>57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Export Test</vt:lpstr>
      <vt:lpstr>Facebook Fans Total | quintly</vt:lpstr>
      <vt:lpstr>Facebook Key Metrics Table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Test</dc:title>
  <dc:creator>Administrator</dc:creator>
  <cp:lastModifiedBy>Administrator</cp:lastModifiedBy>
  <cp:revision>1</cp:revision>
  <dcterms:created xsi:type="dcterms:W3CDTF">2018-05-03T15:15:56Z</dcterms:created>
  <dcterms:modified xsi:type="dcterms:W3CDTF">2018-05-03T15:16:08Z</dcterms:modified>
</cp:coreProperties>
</file>