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1794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16058</c:v>
                </c:pt>
                <c:pt idx="1">
                  <c:v>16058</c:v>
                </c:pt>
                <c:pt idx="2">
                  <c:v>16057</c:v>
                </c:pt>
                <c:pt idx="3">
                  <c:v>16057</c:v>
                </c:pt>
                <c:pt idx="4">
                  <c:v>16056</c:v>
                </c:pt>
                <c:pt idx="5">
                  <c:v>16058</c:v>
                </c:pt>
                <c:pt idx="6">
                  <c:v>16059</c:v>
                </c:pt>
                <c:pt idx="7">
                  <c:v>16057</c:v>
                </c:pt>
                <c:pt idx="8">
                  <c:v>16061</c:v>
                </c:pt>
                <c:pt idx="9">
                  <c:v>16067</c:v>
                </c:pt>
                <c:pt idx="10">
                  <c:v>16069</c:v>
                </c:pt>
                <c:pt idx="11">
                  <c:v>16067</c:v>
                </c:pt>
                <c:pt idx="12">
                  <c:v>16068</c:v>
                </c:pt>
                <c:pt idx="13">
                  <c:v>16069</c:v>
                </c:pt>
                <c:pt idx="14">
                  <c:v>16066</c:v>
                </c:pt>
                <c:pt idx="15">
                  <c:v>16068</c:v>
                </c:pt>
                <c:pt idx="16">
                  <c:v>16079</c:v>
                </c:pt>
                <c:pt idx="17">
                  <c:v>16093</c:v>
                </c:pt>
                <c:pt idx="18">
                  <c:v>16104</c:v>
                </c:pt>
                <c:pt idx="19">
                  <c:v>16113</c:v>
                </c:pt>
                <c:pt idx="20">
                  <c:v>16118</c:v>
                </c:pt>
                <c:pt idx="21">
                  <c:v>16125</c:v>
                </c:pt>
                <c:pt idx="22">
                  <c:v>16127</c:v>
                </c:pt>
                <c:pt idx="23">
                  <c:v>16130</c:v>
                </c:pt>
                <c:pt idx="24">
                  <c:v>16131</c:v>
                </c:pt>
                <c:pt idx="25">
                  <c:v>16130</c:v>
                </c:pt>
                <c:pt idx="26">
                  <c:v>16131</c:v>
                </c:pt>
                <c:pt idx="27">
                  <c:v>16127</c:v>
                </c:pt>
                <c:pt idx="28">
                  <c:v>16125</c:v>
                </c:pt>
                <c:pt idx="29">
                  <c:v>16125</c:v>
                </c:pt>
                <c:pt idx="30">
                  <c:v>16126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38C-462C-B358-1132454608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7067680"/>
        <c:axId val="177067024"/>
      </c:lineChart>
      <c:dateAx>
        <c:axId val="177067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067024"/>
        <c:crosses val="autoZero"/>
        <c:auto val="1"/>
        <c:lblOffset val="100"/>
        <c:baseTimeUnit val="days"/>
      </c:dateAx>
      <c:valAx>
        <c:axId val="177067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067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990C3-4B1A-4E42-B513-B9FBE25E6F6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Export Test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380A48-635A-4DAA-8D01-F5980907B9E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4005482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68CFE-CD7A-42B7-B12F-4B8AE09B7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quintly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6D7D6A-4699-43B0-B73D-8835BB2E3B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82982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F7F6D4-FC30-4E86-95E5-213E8706ED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93265D-7C3E-486B-8BFF-0382B1F3B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161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B594C-083A-4368-AC89-FE4BBA132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quintly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2A7F98-2552-4F3F-9399-BFDF0C65DF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64655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292035151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101162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5080450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177638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897887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733724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0912258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6726135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0851240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2665635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861182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2253930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7890096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7308315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1404011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275970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752455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3199770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624351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917182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456322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694175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605855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184792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469654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2449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quintly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5175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5FF7B6-0C9B-48D3-B39B-70B9574B35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1711997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85</Words>
  <Application>Microsoft Office PowerPoint</Application>
  <PresentationFormat>On-screen Show (4:3)</PresentationFormat>
  <Paragraphs>57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Export Test</vt:lpstr>
      <vt:lpstr>Facebook Fans Total | quintly</vt:lpstr>
      <vt:lpstr>Facebook Key Metrics Table | quintly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 Test</dc:title>
  <dc:creator>Administrator</dc:creator>
  <cp:lastModifiedBy>Administrator</cp:lastModifiedBy>
  <cp:revision>1</cp:revision>
  <dcterms:created xsi:type="dcterms:W3CDTF">2018-05-03T15:14:37Z</dcterms:created>
  <dcterms:modified xsi:type="dcterms:W3CDTF">2018-05-03T15:14:45Z</dcterms:modified>
</cp:coreProperties>
</file>