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16058</c:v>
                </c:pt>
                <c:pt idx="1">
                  <c:v>16058</c:v>
                </c:pt>
                <c:pt idx="2">
                  <c:v>16057</c:v>
                </c:pt>
                <c:pt idx="3">
                  <c:v>16057</c:v>
                </c:pt>
                <c:pt idx="4">
                  <c:v>16056</c:v>
                </c:pt>
                <c:pt idx="5">
                  <c:v>16058</c:v>
                </c:pt>
                <c:pt idx="6">
                  <c:v>16059</c:v>
                </c:pt>
                <c:pt idx="7">
                  <c:v>16057</c:v>
                </c:pt>
                <c:pt idx="8">
                  <c:v>16061</c:v>
                </c:pt>
                <c:pt idx="9">
                  <c:v>16067</c:v>
                </c:pt>
                <c:pt idx="10">
                  <c:v>16069</c:v>
                </c:pt>
                <c:pt idx="11">
                  <c:v>16067</c:v>
                </c:pt>
                <c:pt idx="12">
                  <c:v>16068</c:v>
                </c:pt>
                <c:pt idx="13">
                  <c:v>16069</c:v>
                </c:pt>
                <c:pt idx="14">
                  <c:v>16066</c:v>
                </c:pt>
                <c:pt idx="15">
                  <c:v>16068</c:v>
                </c:pt>
                <c:pt idx="16">
                  <c:v>16079</c:v>
                </c:pt>
                <c:pt idx="17">
                  <c:v>16093</c:v>
                </c:pt>
                <c:pt idx="18">
                  <c:v>16104</c:v>
                </c:pt>
                <c:pt idx="19">
                  <c:v>16113</c:v>
                </c:pt>
                <c:pt idx="20">
                  <c:v>16118</c:v>
                </c:pt>
                <c:pt idx="21">
                  <c:v>16125</c:v>
                </c:pt>
                <c:pt idx="22">
                  <c:v>16127</c:v>
                </c:pt>
                <c:pt idx="23">
                  <c:v>16130</c:v>
                </c:pt>
                <c:pt idx="24">
                  <c:v>16131</c:v>
                </c:pt>
                <c:pt idx="25">
                  <c:v>16130</c:v>
                </c:pt>
                <c:pt idx="26">
                  <c:v>16131</c:v>
                </c:pt>
                <c:pt idx="27">
                  <c:v>16127</c:v>
                </c:pt>
                <c:pt idx="28">
                  <c:v>16125</c:v>
                </c:pt>
                <c:pt idx="29">
                  <c:v>16125</c:v>
                </c:pt>
                <c:pt idx="30">
                  <c:v>16126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75-4A7D-8CC1-9FAC7B6DA3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942216"/>
        <c:axId val="340942544"/>
      </c:lineChart>
      <c:dateAx>
        <c:axId val="340942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42544"/>
        <c:crosses val="autoZero"/>
        <c:auto val="1"/>
        <c:lblOffset val="100"/>
        <c:baseTimeUnit val="days"/>
      </c:dateAx>
      <c:valAx>
        <c:axId val="34094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4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4B266-4B05-46D9-A3CA-7D29F91CD4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761F8C-866A-4FCD-A389-018748C26F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852104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8A9A-FE9A-48AA-AA35-BCBFFAE92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1110BF-0292-4CA4-878C-F45EC524E3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827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5DC7B-CE93-4F66-ADFE-4BA4687A0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75421-CBBC-4ED7-93BF-7A2118AFB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185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11EF1-950A-494B-B225-D244E5368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quintly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94F38B-D97A-4D34-B240-30F49C324A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4279524"/>
              </p:ext>
            </p:extLst>
          </p:nvPr>
        </p:nvGraphicFramePr>
        <p:xfrm>
          <a:off x="457200" y="1731963"/>
          <a:ext cx="822959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795166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35144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91783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160456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38864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15070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36766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77685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35094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09459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93139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509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60800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84155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30818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42034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64293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3955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36252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03487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05144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44490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3680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52559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369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7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955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EE9CB-AAD8-4770-8A95-8D45AD630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9712192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</Words>
  <Application>Microsoft Office PowerPoint</Application>
  <PresentationFormat>On-screen Show (4:3)</PresentationFormat>
  <Paragraphs>57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Export Test</vt:lpstr>
      <vt:lpstr>Facebook Fans Total | quintly</vt:lpstr>
      <vt:lpstr>Facebook Key Metrics Table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Test</dc:title>
  <dc:creator>Administrator</dc:creator>
  <cp:lastModifiedBy>Administrator</cp:lastModifiedBy>
  <cp:revision>1</cp:revision>
  <dcterms:created xsi:type="dcterms:W3CDTF">2018-05-03T15:14:16Z</dcterms:created>
  <dcterms:modified xsi:type="dcterms:W3CDTF">2018-05-03T15:14:27Z</dcterms:modified>
</cp:coreProperties>
</file>