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A6341-E560-4348-BC29-1A6B10A39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8F181B-5811-435B-B254-5AA3E0A940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218132"/>
              </p:ext>
            </p:extLst>
          </p:nvPr>
        </p:nvGraphicFramePr>
        <p:xfrm>
          <a:off x="457200" y="1731963"/>
          <a:ext cx="82296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27957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38792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477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9798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876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144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709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985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84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7654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506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619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2977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75132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2386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634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819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427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59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- 2018-04-21 23:31:42 </a:t>
                      </a:r>
                      <a:r>
                        <a:rPr lang="en-US" sz="1000"/>
                        <a:t> 
 CHAMPIOOOOOOOOOOOOONSSSS!!!
¡CAMPEONES! ¡CAMPEONES!
CAMPIOOOOOOONNSSSSS!!!
🏆 #Copa30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68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- 2018-04-18 15:11:00 </a:t>
                      </a:r>
                      <a:r>
                        <a:rPr lang="en-US" sz="1000"/>
                        <a:t> 
 😱 OMG Leo Messi 
🔙 11 years 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60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- 2018-04-22 15:00:01 </a:t>
                      </a:r>
                      <a:r>
                        <a:rPr lang="en-US" sz="1000"/>
                        <a:t> 
 🔝 More than a Club. Más que un Club.
⚽️ More than a team. Más que un equipo.
🏆 More than a title. Más que un título.
❤️ A family. Una familia
🔵🔴 Força Barça!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62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- 2018-04-22 10:40:05 </a:t>
                      </a:r>
                      <a:r>
                        <a:rPr lang="en-US" sz="1000"/>
                        <a:t> 
 🔵🔴 PURE BARÇA
LaLiga 🏆🏆🏆🏆🏆🏆🏆🏆
Copa del Rey 🏆🏆🏆🏆🏆🏆
Supercopa de España 🏆🏆🏆🏆🏆🏆🏆
Champions League 🏆🏆🏆🏆
UEFA Super Cup 🏆🏆🏆
FIFA Club World Cup 🏆🏆🏆
Leo Messi and Andrés Iniesta
3️⃣1️⃣ trophies together at Barça - more than any other player! 👏
What a duo 💙❤️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11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70E77-9770-412C-8FA8-08F604C88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3250776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135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All Pages</dc:title>
  <dc:creator>Administrator</dc:creator>
  <cp:lastModifiedBy>Administrator</cp:lastModifiedBy>
  <cp:revision>1</cp:revision>
  <dcterms:created xsi:type="dcterms:W3CDTF">2018-04-26T15:31:58Z</dcterms:created>
  <dcterms:modified xsi:type="dcterms:W3CDTF">2018-04-26T15:32:21Z</dcterms:modified>
</cp:coreProperties>
</file>