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76484-68DC-49DB-A8FB-E7821CA11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EDB8C0-0A8A-452A-BD38-3218733FD1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0966270"/>
              </p:ext>
            </p:extLst>
          </p:nvPr>
        </p:nvGraphicFramePr>
        <p:xfrm>
          <a:off x="457200" y="1731963"/>
          <a:ext cx="822960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6788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91840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69079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8161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7855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864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198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5540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108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385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8593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585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7019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44333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4682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32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2782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8574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61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- 2018-04-21 23:31:42 </a:t>
                      </a:r>
                      <a:r>
                        <a:rPr lang="en-US" sz="1000"/>
                        <a:t> 
 CHAMPIOOOOOOOOOOOOONSSSS!!!
¡CAMPEONES! ¡CAMPEONES!
CAMPIOOOOOOONNSSSSS!!!
🏆 #Copa30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81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- 2018-04-18 15:11:00 </a:t>
                      </a:r>
                      <a:r>
                        <a:rPr lang="en-US" sz="1000"/>
                        <a:t> 
 😱 OMG Leo Messi 
🔙 11 years 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61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- 2018-04-22 15:00:01 </a:t>
                      </a:r>
                      <a:r>
                        <a:rPr lang="en-US" sz="1000"/>
                        <a:t> 
 🔝 More than a Club. Más que un Club.
⚽️ More than a team. Más que un equipo.
🏆 More than a title. Más que un título.
❤️ A family. Una familia
🔵🔴 Força Barça!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9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- 2018-04-22 10:40:05 </a:t>
                      </a:r>
                      <a:r>
                        <a:rPr lang="en-US" sz="1000"/>
                        <a:t> 
 🔵🔴 PURE BARÇA
LaLiga 🏆🏆🏆🏆🏆🏆🏆🏆
Copa del Rey 🏆🏆🏆🏆🏆🏆
Supercopa de España 🏆🏆🏆🏆🏆🏆🏆
Champions League 🏆🏆🏆🏆
UEFA Super Cup 🏆🏆🏆
FIFA Club World Cup 🏆🏆🏆
Leo Messi and Andrés Iniesta
3️⃣1️⃣ trophies together at Barça - more than any other player! 👏
What a duo 💙❤️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169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0FCB8-A279-483B-B146-5CE2DA55B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4049158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135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All Pages</dc:title>
  <dc:creator>Administrator</dc:creator>
  <cp:lastModifiedBy>Administrator</cp:lastModifiedBy>
  <cp:revision>1</cp:revision>
  <dcterms:created xsi:type="dcterms:W3CDTF">2018-04-26T15:24:24Z</dcterms:created>
  <dcterms:modified xsi:type="dcterms:W3CDTF">2018-04-26T15:24:47Z</dcterms:modified>
</cp:coreProperties>
</file>