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3" d="100"/>
          <a:sy n="73" d="100"/>
        </p:scale>
        <p:origin x="3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6C780C-1C46-4884-B956-26B75ADDC4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D67A3A4-A1EE-47DC-B12B-1ADFC0EA3AE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64928197"/>
              </p:ext>
            </p:extLst>
          </p:nvPr>
        </p:nvGraphicFramePr>
        <p:xfrm>
          <a:off x="457200" y="1731963"/>
          <a:ext cx="8229600" cy="5791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7418409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7792723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4063677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8686444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36598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992024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00588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299216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036271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130861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282143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761448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1264622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3507735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0917439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922523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2176843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816540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05837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FC Barcelona - 2018-04-21 23:31:42 </a:t>
                      </a:r>
                      <a:r>
                        <a:rPr lang="en-US" sz="1000"/>
                        <a:t> 
 CHAMPIOOOOOOOOOOOOONSSSS!!!
¡CAMPEONES! ¡CAMPEONES!
CAMPIOOOOOOONNSSSSS!!!
🏆 #Copa30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607004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498930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391327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94708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0.5881 %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04597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FC Barcelona - 2018-04-18 15:11:00 </a:t>
                      </a:r>
                      <a:r>
                        <a:rPr lang="en-US" sz="1000"/>
                        <a:t> 
 😱 OMG Leo Messi 
🔙 11 years ago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499543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397467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318536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63411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84744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0.4839 %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36634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FC Barcelona - 2018-04-22 15:00:01 </a:t>
                      </a:r>
                      <a:r>
                        <a:rPr lang="en-US" sz="1000"/>
                        <a:t> 
 🔝 More than a Club. Más que un Club.
⚽️ More than a team. Más que un equipo.
🏆 More than a title. Más que un título.
❤️ A family. Una familia
🔵🔴 Força Barça!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243115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222166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187868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33053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0.2355 %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62966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FC Barcelona - 2018-04-22 10:40:05 </a:t>
                      </a:r>
                      <a:r>
                        <a:rPr lang="en-US" sz="1000"/>
                        <a:t> 
 🔵🔴 PURE BARÇA
LaLiga 🏆🏆🏆🏆🏆🏆🏆🏆
Copa del Rey 🏆🏆🏆🏆🏆🏆
Supercopa de España 🏆🏆🏆🏆🏆🏆🏆
Champions League 🏆🏆🏆🏆
UEFA Super Cup 🏆🏆🏆
FIFA Club World Cup 🏆🏆🏆
Leo Messi and Andrés Iniesta
3️⃣1️⃣ trophies together at Barça - more than any other player! 👏
What a duo 💙❤️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230709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220028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193928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0.2235 %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926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F77734-EA1E-4573-9EFA-66541FE3D5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03/27/2018 - 04/25/2018</a:t>
            </a:r>
          </a:p>
        </p:txBody>
      </p:sp>
    </p:spTree>
    <p:extLst>
      <p:ext uri="{BB962C8B-B14F-4D97-AF65-F5344CB8AC3E}">
        <p14:creationId xmlns:p14="http://schemas.microsoft.com/office/powerpoint/2010/main" val="380793204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135</Words>
  <Application>Microsoft Office PowerPoint</Application>
  <PresentationFormat>On-screen Show (4:3)</PresentationFormat>
  <Paragraphs>92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Own Posts Table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Table | All Pages</dc:title>
  <dc:creator>Administrator</dc:creator>
  <cp:lastModifiedBy>Administrator</cp:lastModifiedBy>
  <cp:revision>1</cp:revision>
  <dcterms:created xsi:type="dcterms:W3CDTF">2018-04-26T15:22:37Z</dcterms:created>
  <dcterms:modified xsi:type="dcterms:W3CDTF">2018-04-26T15:22:59Z</dcterms:modified>
</cp:coreProperties>
</file>