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727AE-ABF8-4A1C-B71A-F5D574D71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63BA0A-3C17-4529-A227-C90777FC3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878405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06449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26076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0542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40299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41688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88552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7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0226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74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974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16115533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-6952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-17759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893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Port de Montréal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043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OXYGYM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954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 Cricket Board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2166001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85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Love Afghanistan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475574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4074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C485F-3983-4860-A657-B53CC08FF5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03/25/2018 - 04/24/2018</a:t>
            </a:r>
          </a:p>
        </p:txBody>
      </p:sp>
    </p:spTree>
    <p:extLst>
      <p:ext uri="{BB962C8B-B14F-4D97-AF65-F5344CB8AC3E}">
        <p14:creationId xmlns:p14="http://schemas.microsoft.com/office/powerpoint/2010/main" val="13964953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2018-04-26T15:18:43Z</dcterms:created>
  <dcterms:modified xsi:type="dcterms:W3CDTF">2018-04-26T15:18:54Z</dcterms:modified>
</cp:coreProperties>
</file>