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FD2BC-C43A-4735-A610-C7A953E1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1DDA7-2B7F-4A8F-ACC8-E8599ACBD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036716"/>
              </p:ext>
            </p:extLst>
          </p:nvPr>
        </p:nvGraphicFramePr>
        <p:xfrm>
          <a:off x="457200" y="1731963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69395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2666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36066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4823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6623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114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73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06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737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42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949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99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682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6191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3906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883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381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7856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78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- 2018-04-21 23:31:42 </a:t>
                      </a:r>
                      <a:r>
                        <a:rPr lang="en-US" sz="1000"/>
                        <a:t> 
 CHAMPIOOOOOOOOOOOOONSSSS!!!
¡CAMPEONES! ¡CAMPEONES!
CAMPIOOOOOOONNSSSSS!!!
🏆 #Copa30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4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- 2018-04-18 15:11:00 </a:t>
                      </a:r>
                      <a:r>
                        <a:rPr lang="en-US" sz="1000"/>
                        <a:t> 
 😱 OMG Leo Messi 
🔙 11 years 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5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15:00:01 </a:t>
                      </a:r>
                      <a:r>
                        <a:rPr lang="en-US" sz="1000"/>
                        <a:t> 
 🔝 More than a Club. Más que un Club.
⚽️ More than a team. Más que un equipo.
🏆 More than a title. Más que un título.
❤️ A family. Una familia
🔵🔴 Força Barça!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9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10:40:05 </a:t>
                      </a:r>
                      <a:r>
                        <a:rPr lang="en-US" sz="1000"/>
                        <a:t> 
 🔵🔴 PURE BARÇA
LaLiga 🏆🏆🏆🏆🏆🏆🏆🏆
Copa del Rey 🏆🏆🏆🏆🏆🏆
Supercopa de España 🏆🏆🏆🏆🏆🏆🏆
Champions League 🏆🏆🏆🏆
UEFA Super Cup 🏆🏆🏆
FIFA Club World Cup 🏆🏆🏆
Leo Messi and Andrés Iniesta
3️⃣1️⃣ trophies together at Barça - more than any other player! 👏
What a duo 💙❤️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468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37FDA-183C-49F9-A8FA-DE975BDE0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2600789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</dc:title>
  <dc:creator>Administrator</dc:creator>
  <cp:lastModifiedBy>Administrator</cp:lastModifiedBy>
  <cp:revision>1</cp:revision>
  <dcterms:created xsi:type="dcterms:W3CDTF">2018-04-26T13:33:56Z</dcterms:created>
  <dcterms:modified xsi:type="dcterms:W3CDTF">2018-04-26T13:34:19Z</dcterms:modified>
</cp:coreProperties>
</file>