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Sheet1!$A$1:$P$1</c:f>
              <c:strCache>
                <c:ptCount val="16"/>
                <c:pt idx="0">
                  <c:v>Facebook</c:v>
                </c:pt>
                <c:pt idx="1">
                  <c:v>FC Barcelona</c:v>
                </c:pt>
                <c:pt idx="2">
                  <c:v>BMW</c:v>
                </c:pt>
                <c:pt idx="3">
                  <c:v>Audi USA</c:v>
                </c:pt>
                <c:pt idx="4">
                  <c:v>Apple Inc.</c:v>
                </c:pt>
                <c:pt idx="5">
                  <c:v>Expedia</c:v>
                </c:pt>
                <c:pt idx="6">
                  <c:v>Bibeksheel Sajha Party विवेकशील साझा पार्टी</c:v>
                </c:pt>
                <c:pt idx="7">
                  <c:v>Communist Party of Nepal - UML</c:v>
                </c:pt>
                <c:pt idx="8">
                  <c:v>Nepali Congress</c:v>
                </c:pt>
                <c:pt idx="9">
                  <c:v>The Communist Party of Nepal</c:v>
                </c:pt>
                <c:pt idx="10">
                  <c:v>quintly</c:v>
                </c:pt>
                <c:pt idx="11">
                  <c:v>Aankhi Jhyal</c:v>
                </c:pt>
                <c:pt idx="12">
                  <c:v>Messages Data Source Test</c:v>
                </c:pt>
                <c:pt idx="13">
                  <c:v>For testing purposes</c:v>
                </c:pt>
                <c:pt idx="14">
                  <c:v>Germany and Cars</c:v>
                </c:pt>
                <c:pt idx="15">
                  <c:v>Germany and Clothing</c:v>
                </c:pt>
              </c:strCache>
            </c:strRef>
          </c:cat>
          <c:val>
            <c:numRef>
              <c:f>Sheet1!$A$2:$P$2</c:f>
              <c:numCache>
                <c:formatCode>General</c:formatCode>
                <c:ptCount val="16"/>
                <c:pt idx="0">
                  <c:v>208578701</c:v>
                </c:pt>
                <c:pt idx="1">
                  <c:v>103227065</c:v>
                </c:pt>
                <c:pt idx="2">
                  <c:v>20274291</c:v>
                </c:pt>
                <c:pt idx="3">
                  <c:v>11262874</c:v>
                </c:pt>
                <c:pt idx="4">
                  <c:v>9181835</c:v>
                </c:pt>
                <c:pt idx="5">
                  <c:v>7009095</c:v>
                </c:pt>
                <c:pt idx="6">
                  <c:v>554990</c:v>
                </c:pt>
                <c:pt idx="7">
                  <c:v>335599</c:v>
                </c:pt>
                <c:pt idx="8">
                  <c:v>246887</c:v>
                </c:pt>
                <c:pt idx="9">
                  <c:v>57334</c:v>
                </c:pt>
                <c:pt idx="10">
                  <c:v>16462</c:v>
                </c:pt>
                <c:pt idx="11">
                  <c:v>130</c:v>
                </c:pt>
                <c:pt idx="12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68-4D2E-8F7B-D83914A1F7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BEF08-346F-4BB3-9386-F8CE093F2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8CDDBD-1744-4FD1-B301-DC0ED59BFE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5141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DE8A0-873C-4B8D-B00F-149B715D6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03/24/2018 - 04/23/2018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2039E-6C87-47DE-81EC-04952F6E5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911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All Pages</dc:title>
  <dc:creator>Administrator</dc:creator>
  <cp:lastModifiedBy>Administrator</cp:lastModifiedBy>
  <cp:revision>1</cp:revision>
  <dcterms:created xsi:type="dcterms:W3CDTF">2018-04-24T16:58:44Z</dcterms:created>
  <dcterms:modified xsi:type="dcterms:W3CDTF">2018-04-24T16:58:51Z</dcterms:modified>
</cp:coreProperties>
</file>