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Hasibullah Sahibzada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</c:v>
                </c:pt>
                <c:pt idx="1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75-40E1-9575-682BC244E5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Travel with Hasibullah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</c:v>
                </c:pt>
                <c:pt idx="1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75-40E1-9575-682BC244E5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863984"/>
        <c:axId val="273862672"/>
      </c:lineChart>
      <c:catAx>
        <c:axId val="27386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62672"/>
        <c:crosses val="autoZero"/>
        <c:auto val="1"/>
        <c:lblAlgn val="ctr"/>
        <c:lblOffset val="100"/>
        <c:noMultiLvlLbl val="0"/>
      </c:catAx>
      <c:valAx>
        <c:axId val="27386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6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E2380-F934-4149-B430-1F07D4731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bug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B9DD15-50F8-414E-BCCF-E2DFB5CF7B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1732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C8B13-9FDF-4E78-A4D8-4213494AF3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95C36-B6E2-4BAA-8143-CB21E63F8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1611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test bug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bug | All Pages</dc:title>
  <dc:creator>Administrator</dc:creator>
  <cp:lastModifiedBy>Administrator</cp:lastModifiedBy>
  <cp:revision>1</cp:revision>
  <dcterms:created xsi:type="dcterms:W3CDTF">2018-04-23T13:07:57Z</dcterms:created>
  <dcterms:modified xsi:type="dcterms:W3CDTF">2018-04-23T13:08:06Z</dcterms:modified>
</cp:coreProperties>
</file>