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19.561199999999999</c:v>
                </c:pt>
                <c:pt idx="1">
                  <c:v>14.112299999999999</c:v>
                </c:pt>
                <c:pt idx="2">
                  <c:v>3.1173999999999999</c:v>
                </c:pt>
                <c:pt idx="3">
                  <c:v>73.083200000000005</c:v>
                </c:pt>
                <c:pt idx="4">
                  <c:v>5.2999999999999999E-2</c:v>
                </c:pt>
                <c:pt idx="5">
                  <c:v>0.36349999999999999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77-4C04-A011-C1F1A7BB2F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Expedia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2.2042000000000002</c:v>
                </c:pt>
                <c:pt idx="1">
                  <c:v>6.4492000000000003</c:v>
                </c:pt>
                <c:pt idx="2">
                  <c:v>3.5200000000000002E-2</c:v>
                </c:pt>
                <c:pt idx="3">
                  <c:v>82.273300000000006</c:v>
                </c:pt>
                <c:pt idx="4">
                  <c:v>1.1900000000000001E-2</c:v>
                </c:pt>
                <c:pt idx="5">
                  <c:v>4.6600999999999999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77-4C04-A011-C1F1A7BB2F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Facebook yolo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59.367100000000001</c:v>
                </c:pt>
                <c:pt idx="1">
                  <c:v>2.4279000000000002</c:v>
                </c:pt>
                <c:pt idx="2">
                  <c:v>3.5383</c:v>
                </c:pt>
                <c:pt idx="3">
                  <c:v>0</c:v>
                </c:pt>
                <c:pt idx="4">
                  <c:v>0.1168</c:v>
                </c:pt>
                <c:pt idx="5">
                  <c:v>3.2858000000000001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77-4C04-A011-C1F1A7BB2F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10.8665</c:v>
                </c:pt>
                <c:pt idx="1">
                  <c:v>4.2488999999999999</c:v>
                </c:pt>
                <c:pt idx="2">
                  <c:v>0.71279999999999999</c:v>
                </c:pt>
                <c:pt idx="3">
                  <c:v>55.551099999999998</c:v>
                </c:pt>
                <c:pt idx="4">
                  <c:v>7.2499999999999995E-2</c:v>
                </c:pt>
                <c:pt idx="5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77-4C04-A011-C1F1A7BB2F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1.5699999999999999E-2</c:v>
                </c:pt>
                <c:pt idx="1">
                  <c:v>3.7178</c:v>
                </c:pt>
                <c:pt idx="2">
                  <c:v>5.9999999999999995E-4</c:v>
                </c:pt>
                <c:pt idx="3">
                  <c:v>0</c:v>
                </c:pt>
                <c:pt idx="4">
                  <c:v>5.04E-2</c:v>
                </c:pt>
                <c:pt idx="5">
                  <c:v>1.0778000000000001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77-4C04-A011-C1F1A7BB2F9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FC Barcelona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100</c:v>
                </c:pt>
                <c:pt idx="1">
                  <c:v>54.6282</c:v>
                </c:pt>
                <c:pt idx="2">
                  <c:v>100</c:v>
                </c:pt>
                <c:pt idx="3">
                  <c:v>0</c:v>
                </c:pt>
                <c:pt idx="4">
                  <c:v>8.5699999999999998E-2</c:v>
                </c:pt>
                <c:pt idx="5">
                  <c:v>-0.1424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777-4C04-A011-C1F1A7BB2F9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Apple Inc.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8.9161000000000001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-0.48599999999999999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777-4C04-A011-C1F1A7BB2F9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BMW Deutschland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1.3129999999999999</c:v>
                </c:pt>
                <c:pt idx="1">
                  <c:v>10.698</c:v>
                </c:pt>
                <c:pt idx="2">
                  <c:v>0.39329999999999998</c:v>
                </c:pt>
                <c:pt idx="3">
                  <c:v>64.809600000000003</c:v>
                </c:pt>
                <c:pt idx="4">
                  <c:v>0.13189999999999999</c:v>
                </c:pt>
                <c:pt idx="5">
                  <c:v>1.1255999999999999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777-4C04-A011-C1F1A7BB2F9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Bibeksheel Sajha Party विवेकशील साझा पार्टी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0.53659999999999997</c:v>
                </c:pt>
                <c:pt idx="1">
                  <c:v>24.734400000000001</c:v>
                </c:pt>
                <c:pt idx="2">
                  <c:v>1.1644000000000001</c:v>
                </c:pt>
                <c:pt idx="3">
                  <c:v>0</c:v>
                </c:pt>
                <c:pt idx="4">
                  <c:v>0.42059999999999997</c:v>
                </c:pt>
                <c:pt idx="5">
                  <c:v>5.0311000000000003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777-4C04-A011-C1F1A7BB2F9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1E-4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65.536799999999999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777-4C04-A011-C1F1A7BB2F9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Germany and Cars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Sheet1!$L$2:$L$7</c:f>
              <c:numCache>
                <c:formatCode>General</c:formatCode>
                <c:ptCount val="6"/>
                <c:pt idx="0">
                  <c:v>0.1381</c:v>
                </c:pt>
                <c:pt idx="1">
                  <c:v>5.0826000000000002</c:v>
                </c:pt>
                <c:pt idx="2">
                  <c:v>6.9699999999999998E-2</c:v>
                </c:pt>
                <c:pt idx="3">
                  <c:v>85.537000000000006</c:v>
                </c:pt>
                <c:pt idx="4">
                  <c:v>0.44290000000000002</c:v>
                </c:pt>
                <c:pt idx="5">
                  <c:v>-9.5348000000000006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777-4C04-A011-C1F1A7BB2F9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Germany and Clothing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Sheet1!$M$2:$M$7</c:f>
              <c:numCache>
                <c:formatCode>General</c:formatCode>
                <c:ptCount val="6"/>
                <c:pt idx="0">
                  <c:v>5.5399999999999998E-2</c:v>
                </c:pt>
                <c:pt idx="1">
                  <c:v>5.4813999999999998</c:v>
                </c:pt>
                <c:pt idx="2">
                  <c:v>2.3E-2</c:v>
                </c:pt>
                <c:pt idx="3">
                  <c:v>100</c:v>
                </c:pt>
                <c:pt idx="4">
                  <c:v>0.29389999999999999</c:v>
                </c:pt>
                <c:pt idx="5">
                  <c:v>-30.2148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777-4C04-A011-C1F1A7BB2F99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Nepali Congress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Sheet1!$N$2:$N$7</c:f>
              <c:numCache>
                <c:formatCode>General</c:formatCode>
                <c:ptCount val="6"/>
                <c:pt idx="0">
                  <c:v>0.2392</c:v>
                </c:pt>
                <c:pt idx="1">
                  <c:v>19.726900000000001</c:v>
                </c:pt>
                <c:pt idx="2">
                  <c:v>0.58179999999999998</c:v>
                </c:pt>
                <c:pt idx="3">
                  <c:v>0</c:v>
                </c:pt>
                <c:pt idx="4">
                  <c:v>0.76500000000000001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777-4C04-A011-C1F1A7BB2F99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Communist Party of Nepal - UML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Sheet1!$O$2:$O$7</c:f>
              <c:numCache>
                <c:formatCode>General</c:formatCode>
                <c:ptCount val="6"/>
                <c:pt idx="0">
                  <c:v>0.3246</c:v>
                </c:pt>
                <c:pt idx="1">
                  <c:v>100</c:v>
                </c:pt>
                <c:pt idx="2">
                  <c:v>1.6321000000000001</c:v>
                </c:pt>
                <c:pt idx="3">
                  <c:v>0</c:v>
                </c:pt>
                <c:pt idx="4">
                  <c:v>0.2402</c:v>
                </c:pt>
                <c:pt idx="5">
                  <c:v>4.1947000000000001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777-4C04-A011-C1F1A7BB2F99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Aankhi Jhyal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Sheet1!$P$2:$P$7</c:f>
              <c:numCache>
                <c:formatCode>General</c:formatCode>
                <c:ptCount val="6"/>
                <c:pt idx="0">
                  <c:v>1E-4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2.4588000000000001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777-4C04-A011-C1F1A7BB2F99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Sheet1!$Q$2:$Q$7</c:f>
              <c:numCache>
                <c:formatCode>General</c:formatCode>
                <c:ptCount val="6"/>
                <c:pt idx="0">
                  <c:v>0</c:v>
                </c:pt>
                <c:pt idx="1">
                  <c:v>7.5899999999999995E-2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777-4C04-A011-C1F1A7BB2F99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The Communist Party of Nepal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Sheet1!$R$2:$R$7</c:f>
              <c:numCache>
                <c:formatCode>General</c:formatCode>
                <c:ptCount val="6"/>
                <c:pt idx="0">
                  <c:v>5.5599999999999997E-2</c:v>
                </c:pt>
                <c:pt idx="1">
                  <c:v>9.7117000000000004</c:v>
                </c:pt>
                <c:pt idx="2">
                  <c:v>8.6999999999999994E-2</c:v>
                </c:pt>
                <c:pt idx="3">
                  <c:v>0</c:v>
                </c:pt>
                <c:pt idx="4">
                  <c:v>0.77</c:v>
                </c:pt>
                <c:pt idx="5">
                  <c:v>4.2643000000000004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777-4C04-A011-C1F1A7BB2F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1305000"/>
        <c:axId val="269891632"/>
      </c:radarChart>
      <c:catAx>
        <c:axId val="27130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91632"/>
        <c:crosses val="autoZero"/>
        <c:auto val="1"/>
        <c:lblAlgn val="ctr"/>
        <c:lblOffset val="100"/>
        <c:noMultiLvlLbl val="0"/>
      </c:catAx>
      <c:valAx>
        <c:axId val="26989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0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81317-57D2-4D25-95F3-DE79F9F14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41F38A-F5AA-484F-99F8-9837F99343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2735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83614-0706-450D-8468-8D2096460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01.11.2017 - 14.02.2018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49348-3EFB-4DED-BD80-158CE0FF1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1665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All Pages</dc:title>
  <dc:creator>Administrator</dc:creator>
  <cp:lastModifiedBy>Administrator</cp:lastModifiedBy>
  <cp:revision>1</cp:revision>
  <dcterms:created xsi:type="dcterms:W3CDTF">2018-04-23T11:46:31Z</dcterms:created>
  <dcterms:modified xsi:type="dcterms:W3CDTF">2018-04-23T11:46:38Z</dcterms:modified>
</cp:coreProperties>
</file>