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C-4501-886A-AD9FF4A963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7C-4501-886A-AD9FF4A963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7C-4501-886A-AD9FF4A963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7C-4501-886A-AD9FF4A963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7C-4501-886A-AD9FF4A963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7C-4501-886A-AD9FF4A96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225672"/>
        <c:axId val="289226000"/>
      </c:areaChart>
      <c:catAx>
        <c:axId val="289225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26000"/>
        <c:crosses val="autoZero"/>
        <c:auto val="1"/>
        <c:lblAlgn val="ctr"/>
        <c:lblOffset val="100"/>
        <c:noMultiLvlLbl val="0"/>
      </c:catAx>
      <c:valAx>
        <c:axId val="28922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25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9387-8FA2-4DD2-A2C6-3F06C26A4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57DFB-54DB-4500-BDCA-5BEC0D8B76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906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003E5-FD75-4560-B140-25AC83D652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E5B8-E284-42B2-B891-EE571614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54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2018-04-23T11:17:54Z</dcterms:created>
  <dcterms:modified xsi:type="dcterms:W3CDTF">2018-04-23T11:17:58Z</dcterms:modified>
</cp:coreProperties>
</file>