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16268</c:v>
                </c:pt>
                <c:pt idx="1">
                  <c:v>16501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8E-477A-8137-ED05F9300F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16131840</c:v>
                </c:pt>
                <c:pt idx="1">
                  <c:v>16116888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8E-477A-8137-ED05F9300F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Port de Montréal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7569</c:v>
                </c:pt>
                <c:pt idx="1">
                  <c:v>7594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8E-477A-8137-ED05F9300F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OXYGYM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54451</c:v>
                </c:pt>
                <c:pt idx="1">
                  <c:v>54384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8E-477A-8137-ED05F9300F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2159171</c:v>
                </c:pt>
                <c:pt idx="1">
                  <c:v>2165608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8E-477A-8137-ED05F9300F6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Love Afghanistan Page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473924</c:v>
                </c:pt>
                <c:pt idx="1">
                  <c:v>475500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F8E-477A-8137-ED05F9300F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1972688"/>
        <c:axId val="341975312"/>
      </c:areaChart>
      <c:catAx>
        <c:axId val="341972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75312"/>
        <c:crosses val="autoZero"/>
        <c:auto val="1"/>
        <c:lblAlgn val="ctr"/>
        <c:lblOffset val="100"/>
        <c:noMultiLvlLbl val="0"/>
      </c:catAx>
      <c:valAx>
        <c:axId val="341975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726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74E41-04BB-4E00-B175-97AB72DE6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9C40C9-6A53-4684-B5CC-99061FDBA4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6104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160A3-428A-44B5-AE88-AB32BD7A6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6F325-72AC-4D60-932F-4B9308827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1311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Administrator</dc:creator>
  <cp:lastModifiedBy>Administrator</cp:lastModifiedBy>
  <cp:revision>1</cp:revision>
  <dcterms:created xsi:type="dcterms:W3CDTF">2018-04-23T11:17:25Z</dcterms:created>
  <dcterms:modified xsi:type="dcterms:W3CDTF">2018-04-23T11:17:29Z</dcterms:modified>
</cp:coreProperties>
</file>