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Twitter</c:v>
                </c:pt>
                <c:pt idx="1">
                  <c:v>Afghanistan Cricket Board</c:v>
                </c:pt>
                <c:pt idx="2">
                  <c:v>Love Afghanistan Page</c:v>
                </c:pt>
                <c:pt idx="3">
                  <c:v>OXYGYM</c:v>
                </c:pt>
                <c:pt idx="4">
                  <c:v>quintly</c:v>
                </c:pt>
                <c:pt idx="5">
                  <c:v>Port de Montréal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16122485</c:v>
                </c:pt>
                <c:pt idx="1">
                  <c:v>2164366</c:v>
                </c:pt>
                <c:pt idx="2">
                  <c:v>474817</c:v>
                </c:pt>
                <c:pt idx="3">
                  <c:v>54401</c:v>
                </c:pt>
                <c:pt idx="4">
                  <c:v>16448</c:v>
                </c:pt>
                <c:pt idx="5">
                  <c:v>7593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B9-4635-947E-7764DBFBA7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4176E-E945-437E-B1D1-78E52A8A5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00A3EE-BC10-4F97-B935-F44371F994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98314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7343BD-F2CC-4775-8F28-B576658D0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19.03.2018 - 17.04.2018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C796D5-260D-4B12-A4D9-714C4959E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6352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Distribution | All Pages</dc:title>
  <dc:creator>Administrator</dc:creator>
  <cp:lastModifiedBy>Administrator</cp:lastModifiedBy>
  <cp:revision>1</cp:revision>
  <dcterms:created xsi:type="dcterms:W3CDTF">2018-04-23T08:15:25Z</dcterms:created>
  <dcterms:modified xsi:type="dcterms:W3CDTF">2018-04-23T08:15:29Z</dcterms:modified>
</cp:coreProperties>
</file>