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C-4DAB-B78A-C73A3BAD1A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5C-4DAB-B78A-C73A3BAD1A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5C-4DAB-B78A-C73A3BAD1A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5C-4DAB-B78A-C73A3BAD1A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5C-4DAB-B78A-C73A3BAD1A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5C-4DAB-B78A-C73A3BAD1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270384"/>
        <c:axId val="173069616"/>
      </c:barChart>
      <c:catAx>
        <c:axId val="28527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69616"/>
        <c:crosses val="autoZero"/>
        <c:auto val="1"/>
        <c:lblAlgn val="ctr"/>
        <c:lblOffset val="100"/>
        <c:noMultiLvlLbl val="0"/>
      </c:catAx>
      <c:valAx>
        <c:axId val="17306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7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DC73C-FD12-49E9-BCC7-26F8F9DFD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3B6C55-C946-4ED1-B73F-0F66C4CB75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011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CBB40-6463-4D33-A240-3A35D2E82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DA90B-6FD5-4D5A-96B1-98AB4429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376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2018-04-23T08:08:33Z</dcterms:created>
  <dcterms:modified xsi:type="dcterms:W3CDTF">2018-04-23T08:08:38Z</dcterms:modified>
</cp:coreProperties>
</file>