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6E-40F0-AB52-CCC341403B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6E-40F0-AB52-CCC341403B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6E-40F0-AB52-CCC341403B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6E-40F0-AB52-CCC341403B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6E-40F0-AB52-CCC341403B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6E-40F0-AB52-CCC341403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747880"/>
        <c:axId val="274747552"/>
      </c:areaChart>
      <c:catAx>
        <c:axId val="274747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47552"/>
        <c:crosses val="autoZero"/>
        <c:auto val="1"/>
        <c:lblAlgn val="ctr"/>
        <c:lblOffset val="100"/>
        <c:noMultiLvlLbl val="0"/>
      </c:catAx>
      <c:valAx>
        <c:axId val="27474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47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BD75-0EE5-4720-A080-33AD9C00E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044EF-D37A-4DDA-8672-88EFB21C52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917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0A84-E94C-47BA-A401-529CEFAE5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755A8-1DD3-446D-A6A4-06815E351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44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2018-04-23T08:05:19Z</dcterms:created>
  <dcterms:modified xsi:type="dcterms:W3CDTF">2018-04-23T08:05:23Z</dcterms:modified>
</cp:coreProperties>
</file>