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16268</c:v>
                </c:pt>
                <c:pt idx="1">
                  <c:v>16501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A9-4516-B2C2-61DA2DF8AF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16131840</c:v>
                </c:pt>
                <c:pt idx="1">
                  <c:v>16116888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A9-4516-B2C2-61DA2DF8AF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Port de Montréal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7569</c:v>
                </c:pt>
                <c:pt idx="1">
                  <c:v>7594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A9-4516-B2C2-61DA2DF8AF6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OXYGYM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54451</c:v>
                </c:pt>
                <c:pt idx="1">
                  <c:v>54384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DA9-4516-B2C2-61DA2DF8AF6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2159171</c:v>
                </c:pt>
                <c:pt idx="1">
                  <c:v>2165608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DA9-4516-B2C2-61DA2DF8AF6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Love Afghanistan Page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strRef>
              <c:f>Sheet1!$A$2:$A$3</c:f>
              <c:strCache>
                <c:ptCount val="2"/>
                <c:pt idx="0">
                  <c:v>01.03.2018</c:v>
                </c:pt>
                <c:pt idx="1">
                  <c:v>01.04.2018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473924</c:v>
                </c:pt>
                <c:pt idx="1">
                  <c:v>475500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DA9-4516-B2C2-61DA2DF8AF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0481624"/>
        <c:axId val="350479984"/>
      </c:areaChart>
      <c:catAx>
        <c:axId val="350481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79984"/>
        <c:crosses val="autoZero"/>
        <c:auto val="1"/>
        <c:lblAlgn val="ctr"/>
        <c:lblOffset val="100"/>
        <c:noMultiLvlLbl val="0"/>
      </c:catAx>
      <c:valAx>
        <c:axId val="35047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816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1CF91-D52F-4857-A93B-CA73FD70A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D74CC6-58B5-4057-AEF7-B38D8689C9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4238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8F72F7-6FC0-4FDD-A6C5-98A124E3B3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004CB-E230-4B57-975C-FAAA6F873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3932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Administrator</dc:creator>
  <cp:lastModifiedBy>Administrator</cp:lastModifiedBy>
  <cp:revision>1</cp:revision>
  <dcterms:created xsi:type="dcterms:W3CDTF">2018-04-23T08:04:28Z</dcterms:created>
  <dcterms:modified xsi:type="dcterms:W3CDTF">2018-04-23T08:04:32Z</dcterms:modified>
</cp:coreProperties>
</file>