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Calibri</vt:lpstr>
      <vt:lpstr>Arial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2018-04-23T08:03:01Z</dcterms:created>
  <dcterms:modified xsi:type="dcterms:W3CDTF">2018-04-23T08:03:04Z</dcterms:modified>
</cp:coreProperties>
</file>