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16268</c:v>
                </c:pt>
                <c:pt idx="1">
                  <c:v>16501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75-400F-8097-8BC80A85C5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16131840</c:v>
                </c:pt>
                <c:pt idx="1">
                  <c:v>16116888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75-400F-8097-8BC80A85C5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Port de Montréal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7569</c:v>
                </c:pt>
                <c:pt idx="1">
                  <c:v>7594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75-400F-8097-8BC80A85C5B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OXYGYM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54451</c:v>
                </c:pt>
                <c:pt idx="1">
                  <c:v>54384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75-400F-8097-8BC80A85C5B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2159171</c:v>
                </c:pt>
                <c:pt idx="1">
                  <c:v>2165608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875-400F-8097-8BC80A85C5B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Love Afghanistan Page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473924</c:v>
                </c:pt>
                <c:pt idx="1">
                  <c:v>475500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875-400F-8097-8BC80A85C5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682592"/>
        <c:axId val="280684560"/>
      </c:barChart>
      <c:catAx>
        <c:axId val="280682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84560"/>
        <c:crosses val="autoZero"/>
        <c:auto val="1"/>
        <c:lblAlgn val="ctr"/>
        <c:lblOffset val="100"/>
        <c:noMultiLvlLbl val="0"/>
      </c:catAx>
      <c:valAx>
        <c:axId val="2806845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8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1BF2B-393E-4B3B-A0F1-CAFEEAB4E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B7CCBB-98E4-46B2-8339-7A61992F27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07690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D025B-1230-438C-B41A-68173F765B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D7AD5-5111-43D6-81C7-9403FB4F3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1197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Administrator</dc:creator>
  <cp:lastModifiedBy>Administrator</cp:lastModifiedBy>
  <cp:revision>1</cp:revision>
  <dcterms:created xsi:type="dcterms:W3CDTF">2018-04-23T08:02:19Z</dcterms:created>
  <dcterms:modified xsi:type="dcterms:W3CDTF">2018-04-23T08:02:23Z</dcterms:modified>
</cp:coreProperties>
</file>