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01.03.2018</c:v>
                </c:pt>
                <c:pt idx="1">
                  <c:v>01.04.2018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16268</c:v>
                </c:pt>
                <c:pt idx="1">
                  <c:v>16501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17-40E5-96B4-5FC3327F87C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01.03.2018</c:v>
                </c:pt>
                <c:pt idx="1">
                  <c:v>01.04.2018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16131840</c:v>
                </c:pt>
                <c:pt idx="1">
                  <c:v>16116888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17-40E5-96B4-5FC3327F87C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Port de Montréal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01.03.2018</c:v>
                </c:pt>
                <c:pt idx="1">
                  <c:v>01.04.2018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7569</c:v>
                </c:pt>
                <c:pt idx="1">
                  <c:v>7594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417-40E5-96B4-5FC3327F87C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OXYGYM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01.03.2018</c:v>
                </c:pt>
                <c:pt idx="1">
                  <c:v>01.04.2018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54451</c:v>
                </c:pt>
                <c:pt idx="1">
                  <c:v>54384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417-40E5-96B4-5FC3327F87C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Afghanistan Cricket Board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01.03.2018</c:v>
                </c:pt>
                <c:pt idx="1">
                  <c:v>01.04.2018</c:v>
                </c:pt>
              </c:strCache>
            </c:strRef>
          </c:cat>
          <c:val>
            <c:numRef>
              <c:f>Sheet1!$F$2:$F$3</c:f>
              <c:numCache>
                <c:formatCode>General</c:formatCode>
                <c:ptCount val="2"/>
                <c:pt idx="0">
                  <c:v>2159171</c:v>
                </c:pt>
                <c:pt idx="1">
                  <c:v>2165608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417-40E5-96B4-5FC3327F87C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Love Afghanistan Page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01.03.2018</c:v>
                </c:pt>
                <c:pt idx="1">
                  <c:v>01.04.2018</c:v>
                </c:pt>
              </c:strCache>
            </c:strRef>
          </c:cat>
          <c:val>
            <c:numRef>
              <c:f>Sheet1!$G$2:$G$3</c:f>
              <c:numCache>
                <c:formatCode>General</c:formatCode>
                <c:ptCount val="2"/>
                <c:pt idx="0">
                  <c:v>473924</c:v>
                </c:pt>
                <c:pt idx="1">
                  <c:v>475500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417-40E5-96B4-5FC3327F87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75248640"/>
        <c:axId val="275113648"/>
      </c:barChart>
      <c:catAx>
        <c:axId val="2752486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113648"/>
        <c:crosses val="autoZero"/>
        <c:auto val="1"/>
        <c:lblAlgn val="ctr"/>
        <c:lblOffset val="100"/>
        <c:noMultiLvlLbl val="0"/>
      </c:catAx>
      <c:valAx>
        <c:axId val="2751136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248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7CA4A-938D-4817-9316-E271D0977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CBDE09-702E-440D-9783-83DAE809AB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227834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A4BECB-A896-495C-8688-DC1739B28B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01.03.2018 - 30.04.2018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15CBE-F66A-4812-BE6F-022A20E79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6330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All Pages</dc:title>
  <dc:creator>Administrator</dc:creator>
  <cp:lastModifiedBy>Administrator</cp:lastModifiedBy>
  <cp:revision>1</cp:revision>
  <dcterms:created xsi:type="dcterms:W3CDTF">2018-04-23T07:57:46Z</dcterms:created>
  <dcterms:modified xsi:type="dcterms:W3CDTF">2018-04-23T07:57:50Z</dcterms:modified>
</cp:coreProperties>
</file>