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F72C-40B1-85D7-052F0AACA54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Sheet1!$C$2:$C$3</c:f>
            </c:numRef>
          </c:val>
          <c:extLst>
            <c:ext xmlns:c16="http://schemas.microsoft.com/office/drawing/2014/chart" uri="{C3380CC4-5D6E-409C-BE32-E72D297353CC}">
              <c16:uniqueId val="{00000001-F72C-40B1-85D7-052F0AACA54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Sheet1!$D$2:$D$3</c:f>
            </c:numRef>
          </c:val>
          <c:extLst>
            <c:ext xmlns:c16="http://schemas.microsoft.com/office/drawing/2014/chart" uri="{C3380CC4-5D6E-409C-BE32-E72D297353CC}">
              <c16:uniqueId val="{00000002-F72C-40B1-85D7-052F0AACA546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Sheet1!$E$2:$E$3</c:f>
            </c:numRef>
          </c:val>
          <c:extLst>
            <c:ext xmlns:c16="http://schemas.microsoft.com/office/drawing/2014/chart" uri="{C3380CC4-5D6E-409C-BE32-E72D297353CC}">
              <c16:uniqueId val="{00000003-F72C-40B1-85D7-052F0AACA546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Sheet1!$F$2:$F$3</c:f>
            </c:numRef>
          </c:val>
          <c:extLst>
            <c:ext xmlns:c16="http://schemas.microsoft.com/office/drawing/2014/chart" uri="{C3380CC4-5D6E-409C-BE32-E72D297353CC}">
              <c16:uniqueId val="{00000004-F72C-40B1-85D7-052F0AACA546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Sheet1!$G$2:$G$3</c:f>
            </c:numRef>
          </c:val>
          <c:extLst>
            <c:ext xmlns:c16="http://schemas.microsoft.com/office/drawing/2014/chart" uri="{C3380CC4-5D6E-409C-BE32-E72D297353CC}">
              <c16:uniqueId val="{00000005-F72C-40B1-85D7-052F0AACA5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63940424"/>
        <c:axId val="276373296"/>
      </c:barChart>
      <c:catAx>
        <c:axId val="1639404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73296"/>
        <c:crosses val="autoZero"/>
        <c:auto val="1"/>
        <c:lblAlgn val="ctr"/>
        <c:lblOffset val="100"/>
        <c:noMultiLvlLbl val="0"/>
      </c:catAx>
      <c:valAx>
        <c:axId val="276373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4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C1DF2-2DB8-4AEB-8E3D-01F489B6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844F9E-4366-4DFB-A2D5-8F33960A7C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40897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AEC449-432E-430A-B8BB-4CD626B753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01.03.2018 - 30.04.2018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8023E-0070-48D7-A155-BA7E02C70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244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 Pages</dc:title>
  <dc:creator>Administrator</dc:creator>
  <cp:lastModifiedBy>Administrator</cp:lastModifiedBy>
  <cp:revision>1</cp:revision>
  <dcterms:created xsi:type="dcterms:W3CDTF">2018-04-23T07:57:11Z</dcterms:created>
  <dcterms:modified xsi:type="dcterms:W3CDTF">2018-04-23T07:57:16Z</dcterms:modified>
</cp:coreProperties>
</file>