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16256</c:v>
                </c:pt>
                <c:pt idx="1">
                  <c:v>16264</c:v>
                </c:pt>
                <c:pt idx="2">
                  <c:v>16263</c:v>
                </c:pt>
                <c:pt idx="3">
                  <c:v>16262</c:v>
                </c:pt>
                <c:pt idx="4">
                  <c:v>16262</c:v>
                </c:pt>
                <c:pt idx="5">
                  <c:v>16259</c:v>
                </c:pt>
                <c:pt idx="6">
                  <c:v>16259</c:v>
                </c:pt>
                <c:pt idx="7">
                  <c:v>16259</c:v>
                </c:pt>
                <c:pt idx="8">
                  <c:v>16259</c:v>
                </c:pt>
                <c:pt idx="9">
                  <c:v>16266</c:v>
                </c:pt>
                <c:pt idx="10">
                  <c:v>16268</c:v>
                </c:pt>
                <c:pt idx="11">
                  <c:v>16268</c:v>
                </c:pt>
                <c:pt idx="12">
                  <c:v>16268</c:v>
                </c:pt>
                <c:pt idx="13">
                  <c:v>16267</c:v>
                </c:pt>
                <c:pt idx="14">
                  <c:v>16264</c:v>
                </c:pt>
                <c:pt idx="15">
                  <c:v>16264</c:v>
                </c:pt>
                <c:pt idx="16">
                  <c:v>16267</c:v>
                </c:pt>
                <c:pt idx="17">
                  <c:v>16273</c:v>
                </c:pt>
                <c:pt idx="18">
                  <c:v>16281</c:v>
                </c:pt>
                <c:pt idx="19">
                  <c:v>16286</c:v>
                </c:pt>
                <c:pt idx="20">
                  <c:v>16297</c:v>
                </c:pt>
                <c:pt idx="21">
                  <c:v>16310</c:v>
                </c:pt>
                <c:pt idx="22">
                  <c:v>16318</c:v>
                </c:pt>
                <c:pt idx="23">
                  <c:v>16335</c:v>
                </c:pt>
                <c:pt idx="24">
                  <c:v>16349</c:v>
                </c:pt>
                <c:pt idx="25">
                  <c:v>16367</c:v>
                </c:pt>
                <c:pt idx="26">
                  <c:v>16378</c:v>
                </c:pt>
                <c:pt idx="27">
                  <c:v>16394</c:v>
                </c:pt>
                <c:pt idx="28">
                  <c:v>16431</c:v>
                </c:pt>
                <c:pt idx="29">
                  <c:v>16448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6F-4F35-AD4B-0EB33FCF55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16133664</c:v>
                </c:pt>
                <c:pt idx="1">
                  <c:v>16133829</c:v>
                </c:pt>
                <c:pt idx="2">
                  <c:v>16133859</c:v>
                </c:pt>
                <c:pt idx="3">
                  <c:v>16134049</c:v>
                </c:pt>
                <c:pt idx="4">
                  <c:v>16133903</c:v>
                </c:pt>
                <c:pt idx="5">
                  <c:v>16133584</c:v>
                </c:pt>
                <c:pt idx="6">
                  <c:v>16133292</c:v>
                </c:pt>
                <c:pt idx="7">
                  <c:v>16133083</c:v>
                </c:pt>
                <c:pt idx="8">
                  <c:v>16132983</c:v>
                </c:pt>
                <c:pt idx="9">
                  <c:v>16132537</c:v>
                </c:pt>
                <c:pt idx="10">
                  <c:v>16132067</c:v>
                </c:pt>
                <c:pt idx="11">
                  <c:v>16131645</c:v>
                </c:pt>
                <c:pt idx="12">
                  <c:v>16131840</c:v>
                </c:pt>
                <c:pt idx="13">
                  <c:v>16132321</c:v>
                </c:pt>
                <c:pt idx="14">
                  <c:v>16132517</c:v>
                </c:pt>
                <c:pt idx="15">
                  <c:v>16132227</c:v>
                </c:pt>
                <c:pt idx="16">
                  <c:v>16131476</c:v>
                </c:pt>
                <c:pt idx="17">
                  <c:v>16130434</c:v>
                </c:pt>
                <c:pt idx="18">
                  <c:v>16129743</c:v>
                </c:pt>
                <c:pt idx="19">
                  <c:v>16128862</c:v>
                </c:pt>
                <c:pt idx="20">
                  <c:v>16127935</c:v>
                </c:pt>
                <c:pt idx="21">
                  <c:v>16127071</c:v>
                </c:pt>
                <c:pt idx="22">
                  <c:v>16126161</c:v>
                </c:pt>
                <c:pt idx="23">
                  <c:v>16125263</c:v>
                </c:pt>
                <c:pt idx="24">
                  <c:v>16124636</c:v>
                </c:pt>
                <c:pt idx="25">
                  <c:v>16123960</c:v>
                </c:pt>
                <c:pt idx="26">
                  <c:v>16123619</c:v>
                </c:pt>
                <c:pt idx="27">
                  <c:v>16123450</c:v>
                </c:pt>
                <c:pt idx="28">
                  <c:v>16122923</c:v>
                </c:pt>
                <c:pt idx="29">
                  <c:v>16122485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6F-4F35-AD4B-0EB33FCF55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Port de Montréal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7563</c:v>
                </c:pt>
                <c:pt idx="1">
                  <c:v>7561</c:v>
                </c:pt>
                <c:pt idx="2">
                  <c:v>7560</c:v>
                </c:pt>
                <c:pt idx="3">
                  <c:v>7559</c:v>
                </c:pt>
                <c:pt idx="4">
                  <c:v>7563</c:v>
                </c:pt>
                <c:pt idx="5">
                  <c:v>7564</c:v>
                </c:pt>
                <c:pt idx="6">
                  <c:v>7565</c:v>
                </c:pt>
                <c:pt idx="7">
                  <c:v>7564</c:v>
                </c:pt>
                <c:pt idx="8">
                  <c:v>7563</c:v>
                </c:pt>
                <c:pt idx="9">
                  <c:v>7563</c:v>
                </c:pt>
                <c:pt idx="10">
                  <c:v>7563</c:v>
                </c:pt>
                <c:pt idx="11">
                  <c:v>7568</c:v>
                </c:pt>
                <c:pt idx="12">
                  <c:v>7569</c:v>
                </c:pt>
                <c:pt idx="13">
                  <c:v>7566</c:v>
                </c:pt>
                <c:pt idx="14">
                  <c:v>7567</c:v>
                </c:pt>
                <c:pt idx="15">
                  <c:v>7566</c:v>
                </c:pt>
                <c:pt idx="16">
                  <c:v>7566</c:v>
                </c:pt>
                <c:pt idx="17">
                  <c:v>7576</c:v>
                </c:pt>
                <c:pt idx="18">
                  <c:v>7581</c:v>
                </c:pt>
                <c:pt idx="19">
                  <c:v>7585</c:v>
                </c:pt>
                <c:pt idx="20">
                  <c:v>7587</c:v>
                </c:pt>
                <c:pt idx="21">
                  <c:v>7587</c:v>
                </c:pt>
                <c:pt idx="22">
                  <c:v>7588</c:v>
                </c:pt>
                <c:pt idx="23">
                  <c:v>7589</c:v>
                </c:pt>
                <c:pt idx="24">
                  <c:v>7590</c:v>
                </c:pt>
                <c:pt idx="25">
                  <c:v>7591</c:v>
                </c:pt>
                <c:pt idx="26">
                  <c:v>7591</c:v>
                </c:pt>
                <c:pt idx="27">
                  <c:v>7592</c:v>
                </c:pt>
                <c:pt idx="28">
                  <c:v>7592</c:v>
                </c:pt>
                <c:pt idx="29">
                  <c:v>7593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6F-4F35-AD4B-0EB33FCF55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OXYGYM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44595</c:v>
                </c:pt>
                <c:pt idx="1">
                  <c:v>45656</c:v>
                </c:pt>
                <c:pt idx="2">
                  <c:v>46631</c:v>
                </c:pt>
                <c:pt idx="3">
                  <c:v>47573</c:v>
                </c:pt>
                <c:pt idx="4">
                  <c:v>48536</c:v>
                </c:pt>
                <c:pt idx="5">
                  <c:v>49415</c:v>
                </c:pt>
                <c:pt idx="6">
                  <c:v>50331</c:v>
                </c:pt>
                <c:pt idx="7">
                  <c:v>51182</c:v>
                </c:pt>
                <c:pt idx="8">
                  <c:v>51936</c:v>
                </c:pt>
                <c:pt idx="9">
                  <c:v>52724</c:v>
                </c:pt>
                <c:pt idx="10">
                  <c:v>53532</c:v>
                </c:pt>
                <c:pt idx="11">
                  <c:v>54304</c:v>
                </c:pt>
                <c:pt idx="12">
                  <c:v>54451</c:v>
                </c:pt>
                <c:pt idx="13">
                  <c:v>54452</c:v>
                </c:pt>
                <c:pt idx="14">
                  <c:v>54449</c:v>
                </c:pt>
                <c:pt idx="15">
                  <c:v>54444</c:v>
                </c:pt>
                <c:pt idx="16">
                  <c:v>54441</c:v>
                </c:pt>
                <c:pt idx="17">
                  <c:v>54432</c:v>
                </c:pt>
                <c:pt idx="18">
                  <c:v>54427</c:v>
                </c:pt>
                <c:pt idx="19">
                  <c:v>54424</c:v>
                </c:pt>
                <c:pt idx="20">
                  <c:v>54420</c:v>
                </c:pt>
                <c:pt idx="21">
                  <c:v>54417</c:v>
                </c:pt>
                <c:pt idx="22">
                  <c:v>54414</c:v>
                </c:pt>
                <c:pt idx="23">
                  <c:v>54409</c:v>
                </c:pt>
                <c:pt idx="24">
                  <c:v>54405</c:v>
                </c:pt>
                <c:pt idx="25">
                  <c:v>54397</c:v>
                </c:pt>
                <c:pt idx="26">
                  <c:v>54394</c:v>
                </c:pt>
                <c:pt idx="27">
                  <c:v>54398</c:v>
                </c:pt>
                <c:pt idx="28">
                  <c:v>54400</c:v>
                </c:pt>
                <c:pt idx="29">
                  <c:v>54401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6F-4F35-AD4B-0EB33FCF55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Afghanistan Cricket Board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2144140</c:v>
                </c:pt>
                <c:pt idx="1">
                  <c:v>2145826</c:v>
                </c:pt>
                <c:pt idx="2">
                  <c:v>2147058</c:v>
                </c:pt>
                <c:pt idx="3">
                  <c:v>2148541</c:v>
                </c:pt>
                <c:pt idx="4">
                  <c:v>2150572</c:v>
                </c:pt>
                <c:pt idx="5">
                  <c:v>2152164</c:v>
                </c:pt>
                <c:pt idx="6">
                  <c:v>2154465</c:v>
                </c:pt>
                <c:pt idx="7">
                  <c:v>2156054</c:v>
                </c:pt>
                <c:pt idx="8">
                  <c:v>2157075</c:v>
                </c:pt>
                <c:pt idx="9">
                  <c:v>2157759</c:v>
                </c:pt>
                <c:pt idx="10">
                  <c:v>2158149</c:v>
                </c:pt>
                <c:pt idx="11">
                  <c:v>2158438</c:v>
                </c:pt>
                <c:pt idx="12">
                  <c:v>2159171</c:v>
                </c:pt>
                <c:pt idx="13">
                  <c:v>2160286</c:v>
                </c:pt>
                <c:pt idx="14">
                  <c:v>2161281</c:v>
                </c:pt>
                <c:pt idx="15">
                  <c:v>2161548</c:v>
                </c:pt>
                <c:pt idx="16">
                  <c:v>2161730</c:v>
                </c:pt>
                <c:pt idx="17">
                  <c:v>2161869</c:v>
                </c:pt>
                <c:pt idx="18">
                  <c:v>2161966</c:v>
                </c:pt>
                <c:pt idx="19">
                  <c:v>2162140</c:v>
                </c:pt>
                <c:pt idx="20">
                  <c:v>2162448</c:v>
                </c:pt>
                <c:pt idx="21">
                  <c:v>2162651</c:v>
                </c:pt>
                <c:pt idx="22">
                  <c:v>2162808</c:v>
                </c:pt>
                <c:pt idx="23">
                  <c:v>2162881</c:v>
                </c:pt>
                <c:pt idx="24">
                  <c:v>2163057</c:v>
                </c:pt>
                <c:pt idx="25">
                  <c:v>2163244</c:v>
                </c:pt>
                <c:pt idx="26">
                  <c:v>2163621</c:v>
                </c:pt>
                <c:pt idx="27">
                  <c:v>2163840</c:v>
                </c:pt>
                <c:pt idx="28">
                  <c:v>2164125</c:v>
                </c:pt>
                <c:pt idx="29">
                  <c:v>2164366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46F-4F35-AD4B-0EB33FCF555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Love Afghanistan Page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19.03.2018</c:v>
                </c:pt>
                <c:pt idx="1">
                  <c:v>20.03.2018</c:v>
                </c:pt>
                <c:pt idx="2">
                  <c:v>21.03.2018</c:v>
                </c:pt>
                <c:pt idx="3">
                  <c:v>22.03.2018</c:v>
                </c:pt>
                <c:pt idx="4">
                  <c:v>23.03.2018</c:v>
                </c:pt>
                <c:pt idx="5">
                  <c:v>24.03.2018</c:v>
                </c:pt>
                <c:pt idx="6">
                  <c:v>25.03.2018</c:v>
                </c:pt>
                <c:pt idx="7">
                  <c:v>26.03.2018</c:v>
                </c:pt>
                <c:pt idx="8">
                  <c:v>27.03.2018</c:v>
                </c:pt>
                <c:pt idx="9">
                  <c:v>28.03.2018</c:v>
                </c:pt>
                <c:pt idx="10">
                  <c:v>29.03.2018</c:v>
                </c:pt>
                <c:pt idx="11">
                  <c:v>30.03.2018</c:v>
                </c:pt>
                <c:pt idx="12">
                  <c:v>31.03.2018</c:v>
                </c:pt>
                <c:pt idx="13">
                  <c:v>01.04.2018</c:v>
                </c:pt>
                <c:pt idx="14">
                  <c:v>02.04.2018</c:v>
                </c:pt>
                <c:pt idx="15">
                  <c:v>03.04.2018</c:v>
                </c:pt>
                <c:pt idx="16">
                  <c:v>04.04.2018</c:v>
                </c:pt>
                <c:pt idx="17">
                  <c:v>05.04.2018</c:v>
                </c:pt>
                <c:pt idx="18">
                  <c:v>06.04.2018</c:v>
                </c:pt>
                <c:pt idx="19">
                  <c:v>07.04.2018</c:v>
                </c:pt>
                <c:pt idx="20">
                  <c:v>08.04.2018</c:v>
                </c:pt>
                <c:pt idx="21">
                  <c:v>09.04.2018</c:v>
                </c:pt>
                <c:pt idx="22">
                  <c:v>10.04.2018</c:v>
                </c:pt>
                <c:pt idx="23">
                  <c:v>11.04.2018</c:v>
                </c:pt>
                <c:pt idx="24">
                  <c:v>12.04.2018</c:v>
                </c:pt>
                <c:pt idx="25">
                  <c:v>13.04.2018</c:v>
                </c:pt>
                <c:pt idx="26">
                  <c:v>14.04.2018</c:v>
                </c:pt>
                <c:pt idx="27">
                  <c:v>15.04.2018</c:v>
                </c:pt>
                <c:pt idx="28">
                  <c:v>16.04.2018</c:v>
                </c:pt>
                <c:pt idx="29">
                  <c:v>17.04.2018</c:v>
                </c:pt>
              </c:strCache>
            </c:str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472886</c:v>
                </c:pt>
                <c:pt idx="1">
                  <c:v>472992</c:v>
                </c:pt>
                <c:pt idx="2">
                  <c:v>473026</c:v>
                </c:pt>
                <c:pt idx="3">
                  <c:v>473070</c:v>
                </c:pt>
                <c:pt idx="4">
                  <c:v>473118</c:v>
                </c:pt>
                <c:pt idx="5">
                  <c:v>473225</c:v>
                </c:pt>
                <c:pt idx="6">
                  <c:v>473363</c:v>
                </c:pt>
                <c:pt idx="7">
                  <c:v>473416</c:v>
                </c:pt>
                <c:pt idx="8">
                  <c:v>473514</c:v>
                </c:pt>
                <c:pt idx="9">
                  <c:v>473609</c:v>
                </c:pt>
                <c:pt idx="10">
                  <c:v>473719</c:v>
                </c:pt>
                <c:pt idx="11">
                  <c:v>473779</c:v>
                </c:pt>
                <c:pt idx="12">
                  <c:v>473924</c:v>
                </c:pt>
                <c:pt idx="13">
                  <c:v>474014</c:v>
                </c:pt>
                <c:pt idx="14">
                  <c:v>474053</c:v>
                </c:pt>
                <c:pt idx="15">
                  <c:v>474081</c:v>
                </c:pt>
                <c:pt idx="16">
                  <c:v>474129</c:v>
                </c:pt>
                <c:pt idx="17">
                  <c:v>474166</c:v>
                </c:pt>
                <c:pt idx="18">
                  <c:v>474216</c:v>
                </c:pt>
                <c:pt idx="19">
                  <c:v>474258</c:v>
                </c:pt>
                <c:pt idx="20">
                  <c:v>474298</c:v>
                </c:pt>
                <c:pt idx="21">
                  <c:v>474341</c:v>
                </c:pt>
                <c:pt idx="22">
                  <c:v>474402</c:v>
                </c:pt>
                <c:pt idx="23">
                  <c:v>474433</c:v>
                </c:pt>
                <c:pt idx="24">
                  <c:v>474490</c:v>
                </c:pt>
                <c:pt idx="25">
                  <c:v>474544</c:v>
                </c:pt>
                <c:pt idx="26">
                  <c:v>474598</c:v>
                </c:pt>
                <c:pt idx="27">
                  <c:v>474674</c:v>
                </c:pt>
                <c:pt idx="28">
                  <c:v>474755</c:v>
                </c:pt>
                <c:pt idx="29">
                  <c:v>474817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46F-4F35-AD4B-0EB33FCF55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853896"/>
        <c:axId val="17854880"/>
      </c:barChart>
      <c:catAx>
        <c:axId val="17853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54880"/>
        <c:crosses val="autoZero"/>
        <c:auto val="1"/>
        <c:lblAlgn val="ctr"/>
        <c:lblOffset val="100"/>
        <c:noMultiLvlLbl val="0"/>
      </c:catAx>
      <c:valAx>
        <c:axId val="1785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53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FED66-395E-4787-ACEF-CD72C5DFE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64BCC0-B0D0-437F-96C7-6E2C87BF60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8553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927DC-C710-49BC-8FB1-882A08673E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E074F-9E9E-4111-8796-7C6991B00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4908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2018-04-23T07:51:16Z</dcterms:created>
  <dcterms:modified xsi:type="dcterms:W3CDTF">2018-04-23T07:51:20Z</dcterms:modified>
</cp:coreProperties>
</file>