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Afghanistan Cricket Board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Sheet1!$A$2:$A$31</c:f>
              <c:strCache>
                <c:ptCount val="30"/>
                <c:pt idx="0">
                  <c:v>19.03.2018</c:v>
                </c:pt>
                <c:pt idx="1">
                  <c:v>20.03.2018</c:v>
                </c:pt>
                <c:pt idx="2">
                  <c:v>21.03.2018</c:v>
                </c:pt>
                <c:pt idx="3">
                  <c:v>22.03.2018</c:v>
                </c:pt>
                <c:pt idx="4">
                  <c:v>23.03.2018</c:v>
                </c:pt>
                <c:pt idx="5">
                  <c:v>24.03.2018</c:v>
                </c:pt>
                <c:pt idx="6">
                  <c:v>25.03.2018</c:v>
                </c:pt>
                <c:pt idx="7">
                  <c:v>26.03.2018</c:v>
                </c:pt>
                <c:pt idx="8">
                  <c:v>27.03.2018</c:v>
                </c:pt>
                <c:pt idx="9">
                  <c:v>28.03.2018</c:v>
                </c:pt>
                <c:pt idx="10">
                  <c:v>29.03.2018</c:v>
                </c:pt>
                <c:pt idx="11">
                  <c:v>30.03.2018</c:v>
                </c:pt>
                <c:pt idx="12">
                  <c:v>31.03.2018</c:v>
                </c:pt>
                <c:pt idx="13">
                  <c:v>01.04.2018</c:v>
                </c:pt>
                <c:pt idx="14">
                  <c:v>02.04.2018</c:v>
                </c:pt>
                <c:pt idx="15">
                  <c:v>03.04.2018</c:v>
                </c:pt>
                <c:pt idx="16">
                  <c:v>04.04.2018</c:v>
                </c:pt>
                <c:pt idx="17">
                  <c:v>05.04.2018</c:v>
                </c:pt>
                <c:pt idx="18">
                  <c:v>06.04.2018</c:v>
                </c:pt>
                <c:pt idx="19">
                  <c:v>07.04.2018</c:v>
                </c:pt>
                <c:pt idx="20">
                  <c:v>08.04.2018</c:v>
                </c:pt>
                <c:pt idx="21">
                  <c:v>09.04.2018</c:v>
                </c:pt>
                <c:pt idx="22">
                  <c:v>10.04.2018</c:v>
                </c:pt>
                <c:pt idx="23">
                  <c:v>11.04.2018</c:v>
                </c:pt>
                <c:pt idx="24">
                  <c:v>12.04.2018</c:v>
                </c:pt>
                <c:pt idx="25">
                  <c:v>13.04.2018</c:v>
                </c:pt>
                <c:pt idx="26">
                  <c:v>14.04.2018</c:v>
                </c:pt>
                <c:pt idx="27">
                  <c:v>15.04.2018</c:v>
                </c:pt>
                <c:pt idx="28">
                  <c:v>16.04.2018</c:v>
                </c:pt>
                <c:pt idx="29">
                  <c:v>17.04.2018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2144140</c:v>
                </c:pt>
                <c:pt idx="1">
                  <c:v>2145826</c:v>
                </c:pt>
                <c:pt idx="2">
                  <c:v>2147058</c:v>
                </c:pt>
                <c:pt idx="3">
                  <c:v>2148541</c:v>
                </c:pt>
                <c:pt idx="4">
                  <c:v>2150572</c:v>
                </c:pt>
                <c:pt idx="5">
                  <c:v>2152164</c:v>
                </c:pt>
                <c:pt idx="6">
                  <c:v>2154465</c:v>
                </c:pt>
                <c:pt idx="7">
                  <c:v>2156054</c:v>
                </c:pt>
                <c:pt idx="8">
                  <c:v>2157075</c:v>
                </c:pt>
                <c:pt idx="9">
                  <c:v>2157759</c:v>
                </c:pt>
                <c:pt idx="10">
                  <c:v>2158149</c:v>
                </c:pt>
                <c:pt idx="11">
                  <c:v>2158438</c:v>
                </c:pt>
                <c:pt idx="12">
                  <c:v>2159171</c:v>
                </c:pt>
                <c:pt idx="13">
                  <c:v>2160286</c:v>
                </c:pt>
                <c:pt idx="14">
                  <c:v>2161281</c:v>
                </c:pt>
                <c:pt idx="15">
                  <c:v>2161548</c:v>
                </c:pt>
                <c:pt idx="16">
                  <c:v>2161730</c:v>
                </c:pt>
                <c:pt idx="17">
                  <c:v>2161869</c:v>
                </c:pt>
                <c:pt idx="18">
                  <c:v>2161966</c:v>
                </c:pt>
                <c:pt idx="19">
                  <c:v>2162140</c:v>
                </c:pt>
                <c:pt idx="20">
                  <c:v>2162448</c:v>
                </c:pt>
                <c:pt idx="21">
                  <c:v>2162651</c:v>
                </c:pt>
                <c:pt idx="22">
                  <c:v>2162808</c:v>
                </c:pt>
                <c:pt idx="23">
                  <c:v>2162881</c:v>
                </c:pt>
                <c:pt idx="24">
                  <c:v>2163057</c:v>
                </c:pt>
                <c:pt idx="25">
                  <c:v>2163244</c:v>
                </c:pt>
                <c:pt idx="26">
                  <c:v>2163621</c:v>
                </c:pt>
                <c:pt idx="27">
                  <c:v>2163840</c:v>
                </c:pt>
                <c:pt idx="28">
                  <c:v>2164125</c:v>
                </c:pt>
                <c:pt idx="29">
                  <c:v>2164366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25-4680-9CA7-B124ED965C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7405376"/>
        <c:axId val="287406032"/>
      </c:barChart>
      <c:catAx>
        <c:axId val="287405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406032"/>
        <c:crosses val="autoZero"/>
        <c:auto val="1"/>
        <c:lblAlgn val="ctr"/>
        <c:lblOffset val="100"/>
        <c:noMultiLvlLbl val="0"/>
      </c:catAx>
      <c:valAx>
        <c:axId val="287406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405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BAE300-AEA8-4C9C-915F-0946BABED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Afghanistan Cricket Board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102C44-A892-4249-81CD-21638700868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476652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EE7578-BE0F-4C4F-A65B-935D729457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19.03.2018 - 17.04.2018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F4871-833C-40DA-A390-E9B30885A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17135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 | Afghanistan Cricket Board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Afghanistan Cricket Board</dc:title>
  <dc:creator>Administrator</dc:creator>
  <cp:lastModifiedBy>Administrator</cp:lastModifiedBy>
  <cp:revision>1</cp:revision>
  <dcterms:created xsi:type="dcterms:W3CDTF">2018-04-23T07:49:55Z</dcterms:created>
  <dcterms:modified xsi:type="dcterms:W3CDTF">2018-04-23T07:50:00Z</dcterms:modified>
</cp:coreProperties>
</file>