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extLst>
            <c:ext xmlns:c16="http://schemas.microsoft.com/office/drawing/2014/chart" uri="{C3380CC4-5D6E-409C-BE32-E72D297353CC}">
              <c16:uniqueId val="{00000000-7553-44D9-A6D4-19FE91B64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623904"/>
        <c:axId val="339623576"/>
      </c:barChart>
      <c:catAx>
        <c:axId val="33962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23576"/>
        <c:crosses val="autoZero"/>
        <c:auto val="1"/>
        <c:lblAlgn val="ctr"/>
        <c:lblOffset val="100"/>
        <c:noMultiLvlLbl val="0"/>
      </c:catAx>
      <c:valAx>
        <c:axId val="33962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2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709A9-3D4F-4D5D-B3AE-534C21500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Afghanistan Cricket Board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2F409-51C0-4D66-BB04-6C40F8DE5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0528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3F0EC-441E-4811-89D6-F9D29313A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91EEC-B401-4808-BC4D-83956BBB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15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Afghanistan Cricket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Afghanistan Cricket Board</dc:title>
  <dc:creator>Administrator</dc:creator>
  <cp:lastModifiedBy>Administrator</cp:lastModifiedBy>
  <cp:revision>1</cp:revision>
  <dcterms:created xsi:type="dcterms:W3CDTF">2018-04-23T07:49:18Z</dcterms:created>
  <dcterms:modified xsi:type="dcterms:W3CDTF">2018-04-23T07:49:22Z</dcterms:modified>
</cp:coreProperties>
</file>