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extLst>
            <c:ext xmlns:c16="http://schemas.microsoft.com/office/drawing/2014/chart" uri="{C3380CC4-5D6E-409C-BE32-E72D297353CC}">
              <c16:uniqueId val="{00000000-A479-40FF-8874-33DCB27A05D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extLst>
            <c:ext xmlns:c16="http://schemas.microsoft.com/office/drawing/2014/chart" uri="{C3380CC4-5D6E-409C-BE32-E72D297353CC}">
              <c16:uniqueId val="{00000001-A479-40FF-8874-33DCB27A05D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extLst>
            <c:ext xmlns:c16="http://schemas.microsoft.com/office/drawing/2014/chart" uri="{C3380CC4-5D6E-409C-BE32-E72D297353CC}">
              <c16:uniqueId val="{00000002-A479-40FF-8874-33DCB27A05D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extLst>
            <c:ext xmlns:c16="http://schemas.microsoft.com/office/drawing/2014/chart" uri="{C3380CC4-5D6E-409C-BE32-E72D297353CC}">
              <c16:uniqueId val="{00000003-A479-40FF-8874-33DCB27A05D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extLst>
            <c:ext xmlns:c16="http://schemas.microsoft.com/office/drawing/2014/chart" uri="{C3380CC4-5D6E-409C-BE32-E72D297353CC}">
              <c16:uniqueId val="{00000004-A479-40FF-8874-33DCB27A05D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extLst>
            <c:ext xmlns:c16="http://schemas.microsoft.com/office/drawing/2014/chart" uri="{C3380CC4-5D6E-409C-BE32-E72D297353CC}">
              <c16:uniqueId val="{00000005-A479-40FF-8874-33DCB27A0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76856"/>
        <c:axId val="328174888"/>
      </c:barChart>
      <c:catAx>
        <c:axId val="32817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74888"/>
        <c:crosses val="autoZero"/>
        <c:auto val="1"/>
        <c:lblAlgn val="ctr"/>
        <c:lblOffset val="100"/>
        <c:noMultiLvlLbl val="0"/>
      </c:catAx>
      <c:valAx>
        <c:axId val="32817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7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6E345-FEEA-4E57-BD32-C51698B7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F09F6-988E-4351-8DE7-EC865C1A0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277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260BD-FC7C-4A1C-92BD-514B30D54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34A17-921A-4920-8BDB-15D22456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410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2018-04-23T07:48:46Z</dcterms:created>
  <dcterms:modified xsi:type="dcterms:W3CDTF">2018-04-23T07:48:50Z</dcterms:modified>
</cp:coreProperties>
</file>