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2144140</c:v>
                </c:pt>
                <c:pt idx="1">
                  <c:v>2145826</c:v>
                </c:pt>
                <c:pt idx="2">
                  <c:v>2147058</c:v>
                </c:pt>
                <c:pt idx="3">
                  <c:v>2148541</c:v>
                </c:pt>
                <c:pt idx="4">
                  <c:v>2150572</c:v>
                </c:pt>
                <c:pt idx="5">
                  <c:v>2152164</c:v>
                </c:pt>
                <c:pt idx="6">
                  <c:v>2154465</c:v>
                </c:pt>
                <c:pt idx="7">
                  <c:v>2156054</c:v>
                </c:pt>
                <c:pt idx="8">
                  <c:v>2157075</c:v>
                </c:pt>
                <c:pt idx="9">
                  <c:v>2157759</c:v>
                </c:pt>
                <c:pt idx="10">
                  <c:v>2158149</c:v>
                </c:pt>
                <c:pt idx="11">
                  <c:v>2158438</c:v>
                </c:pt>
                <c:pt idx="12">
                  <c:v>2159171</c:v>
                </c:pt>
                <c:pt idx="13">
                  <c:v>2160286</c:v>
                </c:pt>
                <c:pt idx="14">
                  <c:v>2161281</c:v>
                </c:pt>
                <c:pt idx="15">
                  <c:v>2161548</c:v>
                </c:pt>
                <c:pt idx="16">
                  <c:v>2161730</c:v>
                </c:pt>
                <c:pt idx="17">
                  <c:v>2161869</c:v>
                </c:pt>
                <c:pt idx="18">
                  <c:v>2161966</c:v>
                </c:pt>
                <c:pt idx="19">
                  <c:v>2162140</c:v>
                </c:pt>
                <c:pt idx="20">
                  <c:v>2162448</c:v>
                </c:pt>
                <c:pt idx="21">
                  <c:v>2162651</c:v>
                </c:pt>
                <c:pt idx="22">
                  <c:v>2162808</c:v>
                </c:pt>
                <c:pt idx="23">
                  <c:v>2162881</c:v>
                </c:pt>
                <c:pt idx="24">
                  <c:v>2163057</c:v>
                </c:pt>
                <c:pt idx="25">
                  <c:v>2163244</c:v>
                </c:pt>
                <c:pt idx="26">
                  <c:v>2163621</c:v>
                </c:pt>
                <c:pt idx="27">
                  <c:v>2163840</c:v>
                </c:pt>
                <c:pt idx="28">
                  <c:v>2164125</c:v>
                </c:pt>
                <c:pt idx="29">
                  <c:v>2164366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1F-4D44-95CE-4E488E14F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07856"/>
        <c:axId val="275933040"/>
      </c:barChart>
      <c:catAx>
        <c:axId val="27450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33040"/>
        <c:crosses val="autoZero"/>
        <c:auto val="1"/>
        <c:lblAlgn val="ctr"/>
        <c:lblOffset val="100"/>
        <c:noMultiLvlLbl val="0"/>
      </c:catAx>
      <c:valAx>
        <c:axId val="27593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0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A8E2-2BCC-4812-9EE9-5D2E33253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Afghanistan Cricket Board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7EFC00-67CC-4D2D-8EB9-B8B561442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1999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DB9AA-00BC-4B22-9540-FBDC7C247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C4D55-261C-4582-B34E-0307EDE4E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61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Afghanistan Cricket Board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Afghanistan Cricket Board</dc:title>
  <dc:creator>Administrator</dc:creator>
  <cp:lastModifiedBy>Administrator</cp:lastModifiedBy>
  <cp:revision>1</cp:revision>
  <dcterms:created xsi:type="dcterms:W3CDTF">2018-04-23T07:47:58Z</dcterms:created>
  <dcterms:modified xsi:type="dcterms:W3CDTF">2018-04-23T07:48:03Z</dcterms:modified>
</cp:coreProperties>
</file>