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AD05-4810-9237-A69FFFBABB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676080"/>
        <c:axId val="279675424"/>
      </c:lineChart>
      <c:catAx>
        <c:axId val="27967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75424"/>
        <c:crosses val="autoZero"/>
        <c:auto val="1"/>
        <c:lblAlgn val="ctr"/>
        <c:lblOffset val="100"/>
        <c:noMultiLvlLbl val="0"/>
      </c:catAx>
      <c:valAx>
        <c:axId val="27967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7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C1A83-AB7A-4AD4-9E77-027B4BE6C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Afghanistan Cricket Board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2DC234-A109-4E8B-8088-A2B059A327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0557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05A4D6-219E-4971-9AAA-A7B9FE7CD7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7393F-CAEB-48B0-ABE3-4668D07F9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263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Afghanistan Cricket Board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Afghanistan Cricket Board</dc:title>
  <dc:creator>Administrator</dc:creator>
  <cp:lastModifiedBy>Administrator</cp:lastModifiedBy>
  <cp:revision>1</cp:revision>
  <dcterms:created xsi:type="dcterms:W3CDTF">2018-04-23T07:46:52Z</dcterms:created>
  <dcterms:modified xsi:type="dcterms:W3CDTF">2018-04-23T07:46:56Z</dcterms:modified>
</cp:coreProperties>
</file>