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3100-4A56-BA8B-3E0597586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82752"/>
        <c:axId val="277783408"/>
      </c:lineChart>
      <c:catAx>
        <c:axId val="27778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3408"/>
        <c:crosses val="autoZero"/>
        <c:auto val="1"/>
        <c:lblAlgn val="ctr"/>
        <c:lblOffset val="100"/>
        <c:noMultiLvlLbl val="0"/>
      </c:catAx>
      <c:valAx>
        <c:axId val="27778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7AAF-E0AD-4D7D-B51D-CBA549532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Afghanistan Cricket Board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E067A4-D19E-4EB5-96EF-BB6E925350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198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F80C3-6718-48D7-BD2F-1F32EB784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A16D8-D3B9-495E-9B04-F24D563C3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146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Afghanistan Cricket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Afghanistan Cricket Board</dc:title>
  <dc:creator>Administrator</dc:creator>
  <cp:lastModifiedBy>Administrator</cp:lastModifiedBy>
  <cp:revision>1</cp:revision>
  <dcterms:created xsi:type="dcterms:W3CDTF">2018-04-23T07:45:06Z</dcterms:created>
  <dcterms:modified xsi:type="dcterms:W3CDTF">2018-04-23T07:45:13Z</dcterms:modified>
</cp:coreProperties>
</file>