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7D393-50B1-483F-A522-AA201CCC6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Afghanistan Cricket Board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7FC86D-57B4-4F13-BCF3-9E4E3F059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2760589"/>
              </p:ext>
            </p:extLst>
          </p:nvPr>
        </p:nvGraphicFramePr>
        <p:xfrm>
          <a:off x="457200" y="1731963"/>
          <a:ext cx="82296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786735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17337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53828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0044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070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725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496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687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108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895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06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937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5996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9648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7620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001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26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8954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14:52:01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امو لوبډلې د بوست پر وړاندې څلورمه بریا خپله کړه
د بشپړ معلوماتو لپاره لاندې لینک کیکاږئ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http://cricket.af/acb-news-info/542
---------
Amo region beat Bost region by 75 runs in 22nd match of Alokozay Ahmad Shah Abdali First Class Tournament. Sharafuddin Ashraf was declared player of the match. 
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079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FE25F-4281-4C11-8568-EAA6D707A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3076737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0C154-1CCA-41F3-9A3B-477C51E8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Afghanistan Cricket Board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92C4F8-C4B0-4A50-940A-AECCAD858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824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741481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21155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411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8228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329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732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898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565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625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81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997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710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74008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97286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8382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066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4332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468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4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14:41:24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 الکوزي احمد شاه ابدالي (فرسټ کلاس) سیالیو درویشتمه  لوبه کې د کابل او مس عینک تر منځ، کابل لوبډلې په خپل لومړي اننګز کی د ټولو لوبغاړو په سوځیدو سره ۳۸۹ منډې جوړې کړې چې تر ټولو ډیرې منډې ۹۳ غمي ځدراڼ وکړې او د مس عینک له لوري ۵ ویکټې ګلبدین نایب واخیستې.
--------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Kabul were all out for 389 runs in their first innings against Mis-e-Ainak region in 23rd match of Ahmad Shah Abdali First Class Tournament. Ghamai Zadran top-scored with 93 runs while Mis-e-Ainak's Gulbadin Naib took five wickets. 
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626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A4035-BB6F-43DF-ABFA-82E39E279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3851872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A19E8-EAC0-468F-8959-869AAA2CD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Afghanistan Cricket Board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4DFEF-A02A-432A-A6CA-7B31CB353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003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82627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70144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83216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1102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01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377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785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8046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757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500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102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3341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5629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9191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1217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7694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086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8559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511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08:28:32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کونړ ته د افغانستان کرکټ بورډ د عمومي مشر او مله پلاوي سفر:
د افغانستان کرکټ بورډ عمومي مشر شکرالله عاطف مشعل چې ختیځو ولایتونو ته پر سفر تللی کونړ ولایت ته هم ولاړ، هلته یې د کونړ د کرکټ نوی لوبغالی وکوت ، همدا رازیې د الکوزي، احمدشاه ابدالي روانو سیالیو د بهیر ننداره وکړه او د کونړ له والي، یو شمیر نورو چارواکو، مدني فعالانو، ځوانانو،لوبغاړو او د ولایتي شورا له یو شمیر غړو سره یې لیده کاته وکړل. ښاغلي مشعل په کونړ کې د کرکټ د روزنې د یوې اکاډمۍ د جوړولو ژمنه هم وکړه.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724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0C29F-BCA0-4A9D-B9B2-49ED2112B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2374344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C9FAA-848B-4424-A55F-64176724D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Afghanistan Cricket Board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5B23B-1934-471D-A8F7-F8A9DF2AE1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8001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63551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8716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84580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0819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832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189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974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361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044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946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169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381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838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8301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3943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799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2222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2389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940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- 2018-04-16 11:23:42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 سپین غر زون مدیر معرفي شو
د افغانستان کرکټ بورډ عمومي مشر عاطف مشعل د سپین غر زون نوی مدیر روح الله تره خیل معرفي کړ، ښاغلي مشعل ننګرهار ته د خپل سفر په ترڅ کې د ختیځ سپین غر زون له ولسونو وغوښتل چې د کرکټ بورډ او د زون د نوي مدیر ملاتړ وکړي، او په ګډه ورسره کار وکړي، د کرکټ بورډ عمومي مشر وویل چې بدلونونه او نوې ګمارنې د سمونونو او اصلاحاتو یو اصل دی، هغه د سپین غر زون له پخواني مدیر بختیار ساحل نه مننه وکړه چې تر اوسه یې د زون د مدیریت دنده پر مخ یوړه، او نوي مدیر روح الله تره خیل ته یې د ښه خدمت هیله وکړه.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3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7364B-8A47-4416-8405-9476D3B49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331609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152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| Afghanistan Cricket Board - 1 of 4</vt:lpstr>
      <vt:lpstr>Facebook Own Posts Table | Afghanistan Cricket Board - 2 of 4</vt:lpstr>
      <vt:lpstr>Facebook Own Posts Table | Afghanistan Cricket Board - 3 of 4</vt:lpstr>
      <vt:lpstr>Facebook Own Posts Table | Afghanistan Cricket Board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Afghanistan Cricket Board - 1 of 4</dc:title>
  <dc:creator>Administrator</dc:creator>
  <cp:lastModifiedBy>Administrator</cp:lastModifiedBy>
  <cp:revision>1</cp:revision>
  <dcterms:created xsi:type="dcterms:W3CDTF">2018-04-20T08:17:28Z</dcterms:created>
  <dcterms:modified xsi:type="dcterms:W3CDTF">2018-04-20T08:18:06Z</dcterms:modified>
</cp:coreProperties>
</file>