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  <p:sldId id="260" r:id="rId5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6"/>
      <p:bold r:id="rId7"/>
      <p:italic r:id="rId8"/>
      <p:boldItalic r:id="rId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69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28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3.fntdata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font" Target="fonts/font2.fntdata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1.fntdata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font" Target="fonts/font4.fntdata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4/20/2018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4/20/2018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4/20/2018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4/20/2018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4/20/2018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4/20/2018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C3C197-7457-49CE-86CB-5C1C85F858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Afghanistan Cricket Board - 1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8F753F5-7516-4817-AEF0-30DB6DD902D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52380485"/>
              </p:ext>
            </p:extLst>
          </p:nvPr>
        </p:nvGraphicFramePr>
        <p:xfrm>
          <a:off x="457200" y="1731963"/>
          <a:ext cx="8229600" cy="3230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1838058946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433587302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148060428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36025387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9199410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5093114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3279704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2426597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003986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8550049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2800518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6047767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29991816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529691600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72770035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7421272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66552018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418675269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568273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Afghanistan Cricket Board - 2018-04-17 14:52:01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ps-AF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امو لوبډلې د بوست پر وړاندې څلورمه بریا خپله کړه
د بشپړ معلوماتو لپاره لاندې لینک کیکاږئ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http://cricket.af/acb-news-info/542
---------
Amo region beat Bost region by 75 runs in 22nd match of Alokozay Ahmad Shah Abdali First Class Tournament. Sharafuddin Ashraf was declared player of the match. 
#AbdaliFCT2018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0.0712 %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7140448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38CE582-1A59-4BD4-BB3E-702654461A6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19.03.2018 - 17.04.2018</a:t>
            </a:r>
          </a:p>
        </p:txBody>
      </p:sp>
    </p:spTree>
    <p:extLst>
      <p:ext uri="{BB962C8B-B14F-4D97-AF65-F5344CB8AC3E}">
        <p14:creationId xmlns:p14="http://schemas.microsoft.com/office/powerpoint/2010/main" val="114582189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8BFE2A-FB32-4E6D-A003-2A84C428F6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Afghanistan Cricket Board - 2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82550AB-5BD5-4DB8-8518-DAC2385FE8B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9087556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2332542892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823686548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066110625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16299859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5681426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7976613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5408209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8538606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1347359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9608711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6013860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7375997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95193089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447549388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58748223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4659314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38156040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57953614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705988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Afghanistan Cricket Board - 2018-04-17 14:41:24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ps-AF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د الکوزي احمد شاه ابدالي (فرسټ کلاس) سیالیو درویشتمه  لوبه کې د کابل او مس عینک تر منځ، کابل لوبډلې په خپل لومړي اننګز کی د ټولو لوبغاړو په سوځیدو سره ۳۸۹ منډې جوړې کړې چې تر ټولو ډیرې منډې ۹۳ غمي ځدراڼ وکړې او د مس عینک له لوري ۵ ویکټې ګلبدین نایب واخیستې.
--------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Kabul were all out for 389 runs in their first innings against Mis-e-Ainak region in 23rd match of Ahmad Shah Abdali First Class Tournament. Ghamai Zadran top-scored with 93 runs while Mis-e-Ainak's Gulbadin Naib took five wickets. 
#AbdaliFCT2018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0.0734 %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8320420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FABBB7C-CBB5-4FF1-B3BD-1EB72241ACE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19.03.2018 - 17.04.2018</a:t>
            </a:r>
          </a:p>
        </p:txBody>
      </p:sp>
    </p:spTree>
    <p:extLst>
      <p:ext uri="{BB962C8B-B14F-4D97-AF65-F5344CB8AC3E}">
        <p14:creationId xmlns:p14="http://schemas.microsoft.com/office/powerpoint/2010/main" val="321142034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FDD890-EB33-4B82-849A-02881D5F24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Afghanistan Cricket Board - 3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7EE1982-5630-42BB-AC9E-D611D3471CC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8328114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4293529014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708403089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603928417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70911363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7426668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4931486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834867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0012085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7512646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5709072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805073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3746676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89474831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040544112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03063501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7511931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21621909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425710587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591983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Afghanistan Cricket Board - 2018-04-17 08:28:32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ps-AF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کونړ ته د افغانستان کرکټ بورډ د عمومي مشر او مله پلاوي سفر:
د افغانستان کرکټ بورډ عمومي مشر شکرالله عاطف مشعل چې ختیځو ولایتونو ته پر سفر تللی کونړ ولایت ته هم ولاړ، هلته یې د کونړ د کرکټ نوی لوبغالی وکوت ، همدا رازیې د الکوزي، احمدشاه ابدالي روانو سیالیو د بهیر ننداره وکړه او د کونړ له والي، یو شمیر نورو چارواکو، مدني فعالانو، ځوانانو،لوبغاړو او د ولایتي شورا له یو شمیر غړو سره یې لیده کاته وکړل. ښاغلي مشعل په کونړ کې د کرکټ د روزنې د یوې اکاډمۍ د جوړولو ژمنه هم وکړه.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0.1257 %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4945294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54C467F-B137-4452-A18A-9A258795DFB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19.03.2018 - 17.04.2018</a:t>
            </a:r>
          </a:p>
        </p:txBody>
      </p:sp>
    </p:spTree>
    <p:extLst>
      <p:ext uri="{BB962C8B-B14F-4D97-AF65-F5344CB8AC3E}">
        <p14:creationId xmlns:p14="http://schemas.microsoft.com/office/powerpoint/2010/main" val="204370232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5A42C5-5FE6-4531-841A-779DC05968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Afghanistan Cricket Board - 4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FC7B316-F780-4A39-98DD-19CBA179A84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7989336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3532470684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795274873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829047828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42466746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4919375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4536968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0877217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8979573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5688980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6129865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3534878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9374249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86307261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4287546575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72774879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0059670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62965462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80300229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927240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Afghanistan Cricket Board - 2018-04-16 11:23:42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ps-AF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د سپین غر زون مدیر معرفي شو
د افغانستان کرکټ بورډ عمومي مشر عاطف مشعل د سپین غر زون نوی مدیر روح الله تره خیل معرفي کړ، ښاغلي مشعل ننګرهار ته د خپل سفر په ترڅ کې د ختیځ سپین غر زون له ولسونو وغوښتل چې د کرکټ بورډ او د زون د نوي مدیر ملاتړ وکړي، او په ګډه ورسره کار وکړي، د کرکټ بورډ عمومي مشر وویل چې بدلونونه او نوې ګمارنې د سمونونو او اصلاحاتو یو اصل دی، هغه د سپین غر زون له پخواني مدیر بختیار ساحل نه مننه وکړه چې تر اوسه یې د زون د مدیریت دنده پر مخ یوړه، او نوي مدیر روح الله تره خیل ته یې د ښه خدمت هیله وکړه.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0.1456 %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3516154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B5B7266-021B-466B-88AF-219DBD57C29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19.03.2018 - 17.04.2018</a:t>
            </a:r>
          </a:p>
        </p:txBody>
      </p:sp>
    </p:spTree>
    <p:extLst>
      <p:ext uri="{BB962C8B-B14F-4D97-AF65-F5344CB8AC3E}">
        <p14:creationId xmlns:p14="http://schemas.microsoft.com/office/powerpoint/2010/main" val="388644851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264</Words>
  <Application>Microsoft Office PowerPoint</Application>
  <PresentationFormat>On-screen Show (4:3)</PresentationFormat>
  <Paragraphs>152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7" baseType="lpstr">
      <vt:lpstr>Calibri</vt:lpstr>
      <vt:lpstr>Arial</vt:lpstr>
      <vt:lpstr>quintly_template</vt:lpstr>
      <vt:lpstr>Facebook Own Posts Table | Afghanistan Cricket Board - 1 of 4</vt:lpstr>
      <vt:lpstr>Facebook Own Posts Table | Afghanistan Cricket Board - 2 of 4</vt:lpstr>
      <vt:lpstr>Facebook Own Posts Table | Afghanistan Cricket Board - 3 of 4</vt:lpstr>
      <vt:lpstr>Facebook Own Posts Table | Afghanistan Cricket Board - 4 of 4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Own Posts Table | Afghanistan Cricket Board - 1 of 4</dc:title>
  <dc:creator>Administrator</dc:creator>
  <cp:lastModifiedBy>Administrator</cp:lastModifiedBy>
  <cp:revision>1</cp:revision>
  <dcterms:created xsi:type="dcterms:W3CDTF">2018-04-20T06:16:41Z</dcterms:created>
  <dcterms:modified xsi:type="dcterms:W3CDTF">2018-04-20T06:17:18Z</dcterms:modified>
</cp:coreProperties>
</file>