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EF-4A41-A6C0-D2BF39F8D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231848"/>
        <c:axId val="153960416"/>
      </c:radarChart>
      <c:catAx>
        <c:axId val="27823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960416"/>
        <c:crosses val="autoZero"/>
        <c:auto val="1"/>
        <c:lblAlgn val="ctr"/>
        <c:lblOffset val="100"/>
        <c:noMultiLvlLbl val="0"/>
      </c:catAx>
      <c:valAx>
        <c:axId val="15396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3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2E071-9204-4B56-B152-6EC1B334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Afghanistan Cricket Board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F567A4-06CB-4467-AE96-8A229A0EE8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9057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A3D26-4C86-4AB9-9F3E-BDD9DABF6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24434-1EE2-4A75-8387-5995C3E24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4896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 | Afghanistan Cricket 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Afghanistan Cricket Board</dc:title>
  <dc:creator>Administrator</dc:creator>
  <cp:lastModifiedBy>Administrator</cp:lastModifiedBy>
  <cp:revision>1</cp:revision>
  <dcterms:created xsi:type="dcterms:W3CDTF">2018-04-19T13:47:47Z</dcterms:created>
  <dcterms:modified xsi:type="dcterms:W3CDTF">2018-04-19T13:47:51Z</dcterms:modified>
</cp:coreProperties>
</file>