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C88AD-745B-4C71-8E3C-5BA6CC66B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BE534-1E2F-42C5-9BF2-DDA87556A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178442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5763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4553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5715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808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471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46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11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35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823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25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59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56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5490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9245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781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310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013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384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0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FC Barcelona - 2018-04-18 11:22:00 </a:t>
                      </a:r>
                      <a:r>
                        <a:rPr lang="es-ES" sz="1000"/>
                        <a:t> 
 ⚽ #CeltaBarça 📸👍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2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Communist Party of Nepal - UML - 2018-04-18 10:45:42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0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A3923-AEEC-4416-BF1E-7864DE807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1449021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2018-04-19T11:49:57Z</dcterms:created>
  <dcterms:modified xsi:type="dcterms:W3CDTF">2018-04-19T11:50:08Z</dcterms:modified>
</cp:coreProperties>
</file>