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FA2C-667C-4C5E-A98B-67DCCCAA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E14A4-D282-48CC-A153-C3D5C6803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83365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7493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553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0517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8199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221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21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162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82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808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83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39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973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119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4867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537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29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775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9365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5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FC Barcelona - 2018-04-18 11:22:00 </a:t>
                      </a:r>
                      <a:r>
                        <a:rPr lang="es-ES" sz="1000"/>
                        <a:t> 
 ⚽ #CeltaBarça 📸👍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2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Communist Party of Nepal - UML - 2018-04-18 10:45:42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51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E614D-E978-4CA1-8B39-5CAD3221F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766323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2018-04-19T11:48:23Z</dcterms:created>
  <dcterms:modified xsi:type="dcterms:W3CDTF">2018-04-19T11:48:34Z</dcterms:modified>
</cp:coreProperties>
</file>