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9A9F-403D-4885-ACA7-B86450330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57843B-9E9A-4104-9A1D-FA952094C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38908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4859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5250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95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99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044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575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830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71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522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51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25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53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072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65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58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310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504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2024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4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FC Barcelona - 2018-04-18 11:22:00 </a:t>
                      </a:r>
                      <a:r>
                        <a:rPr lang="es-ES" sz="1000"/>
                        <a:t> 
 ⚽ #CeltaBarça 📸👍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4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Communist Party of Nepal - UML - 2018-04-18 10:45:42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45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3DE45-CCF9-4E79-AF28-D43F65BC2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1987170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2018-04-19T11:47:04Z</dcterms:created>
  <dcterms:modified xsi:type="dcterms:W3CDTF">2018-04-19T11:47:15Z</dcterms:modified>
</cp:coreProperties>
</file>