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2BA2D-26AA-4D1A-92BA-079828BC0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E0E6CD-A1FC-4AED-8BFF-41757E787A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9990092"/>
              </p:ext>
            </p:extLst>
          </p:nvPr>
        </p:nvGraphicFramePr>
        <p:xfrm>
          <a:off x="457200" y="1731963"/>
          <a:ext cx="8229600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12372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6030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68374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2887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8316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822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725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742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9305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789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247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2850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66021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91430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4699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198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64324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2411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541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- 2018-04-17 14:52:01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امو لوبډلې د بوست پر وړاندې څلورمه بریا خپله کړه
د بشپړ معلوماتو لپاره لاندې لینک کیکاږئ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http://cricket.af/acb-news-info/542
---------
Amo region beat Bost region by 75 runs in 22nd match of Alokozay Ahmad Shah Abdali First Class Tournament. Sharafuddin Ashraf was declared player of the match. 
#AbdaliFCT2018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70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D4BED-770E-442E-8CD7-913AA3BCE3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668146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A7515-3917-484C-9525-F7804EB9F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6E1A79-5DDF-4761-ADDC-67BDC82DAF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6567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381978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08731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0656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7466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1940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4094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218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4872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252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8697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971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8448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32281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55676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392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2024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8291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5027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00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- 2018-04-17 14:41:24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 الکوزي احمد شاه ابدالي (فرسټ کلاس) سیالیو درویشتمه  لوبه کې د کابل او مس عینک تر منځ، کابل لوبډلې په خپل لومړي اننګز کی د ټولو لوبغاړو په سوځیدو سره ۳۸۹ منډې جوړې کړې چې تر ټولو ډیرې منډې ۹۳ غمي ځدراڼ وکړې او د مس عینک له لوري ۵ ویکټې ګلبدین نایب واخیستې.
--------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Kabul were all out for 389 runs in their first innings against Mis-e-Ainak region in 23rd match of Ahmad Shah Abdali First Class Tournament. Ghamai Zadran top-scored with 93 runs while Mis-e-Ainak's Gulbadin Naib took five wickets. 
#AbdaliFCT2018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353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E4831-D39D-416E-9753-1B4BFBDB3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3137646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53DAC-AA88-47E7-8118-78740EB2D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0D71AA-226B-481D-93EA-18ED5A11BD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6682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449641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39007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0691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9982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210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6077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3126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5086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2552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392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245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004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1677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93667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7812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657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5449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4310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410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- 2018-04-17 08:28:32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کونړ ته د افغانستان کرکټ بورډ د عمومي مشر او مله پلاوي سفر:
د افغانستان کرکټ بورډ عمومي مشر شکرالله عاطف مشعل چې ختیځو ولایتونو ته پر سفر تللی کونړ ولایت ته هم ولاړ، هلته یې د کونړ د کرکټ نوی لوبغالی وکوت ، همدا رازیې د الکوزي، احمدشاه ابدالي روانو سیالیو د بهیر ننداره وکړه او د کونړ له والي، یو شمیر نورو چارواکو، مدني فعالانو، ځوانانو،لوبغاړو او د ولایتي شورا له یو شمیر غړو سره یې لیده کاته وکړل. ښاغلي مشعل په کونړ کې د کرکټ د روزنې د یوې اکاډمۍ د جوړولو ژمنه هم وکړه.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652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F1C1A-30CB-4CF8-8398-13A6F91B18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3436689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FF18E-6155-4AAF-9CBE-A05E3E3D3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3A9A5A-FC2F-4439-AC1F-8B61B02547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0801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492930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21262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334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1835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849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3504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610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8576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153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8373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2459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1571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6880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3494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5025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0896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51522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2184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28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- 2018-04-16 11:23:42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 سپین غر زون مدیر معرفي شو
د افغانستان کرکټ بورډ عمومي مشر عاطف مشعل د سپین غر زون نوی مدیر روح الله تره خیل معرفي کړ، ښاغلي مشعل ننګرهار ته د خپل سفر په ترڅ کې د ختیځ سپین غر زون له ولسونو وغوښتل چې د کرکټ بورډ او د زون د نوي مدیر ملاتړ وکړي، او په ګډه ورسره کار وکړي، د کرکټ بورډ عمومي مشر وویل چې بدلونونه او نوې ګمارنې د سمونونو او اصلاحاتو یو اصل دی، هغه د سپین غر زون له پخواني مدیر بختیار ساحل نه مننه وکړه چې تر اوسه یې د زون د مدیریت دنده پر مخ یوړه، او نوي مدیر روح الله تره خیل ته یې د ښه خدمت هیله وکړه.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278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8FE0D-BA81-463D-A537-59ADE284B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2462146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251</Words>
  <Application>Microsoft Office PowerPoint</Application>
  <PresentationFormat>On-screen Show (4:3)</PresentationFormat>
  <Paragraphs>152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Own Posts Table - 1 of 4</vt:lpstr>
      <vt:lpstr>Facebook Own Posts Table - 2 of 4</vt:lpstr>
      <vt:lpstr>Facebook Own Posts Table - 3 of 4</vt:lpstr>
      <vt:lpstr>Facebook Own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4</dc:title>
  <dc:creator>Administrator</dc:creator>
  <cp:lastModifiedBy>Administrator</cp:lastModifiedBy>
  <cp:revision>1</cp:revision>
  <dcterms:created xsi:type="dcterms:W3CDTF">2018-04-19T11:38:37Z</dcterms:created>
  <dcterms:modified xsi:type="dcterms:W3CDTF">2018-04-19T11:39:15Z</dcterms:modified>
</cp:coreProperties>
</file>